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15.xml" ContentType="application/vnd.openxmlformats-officedocument.presentationml.slideLayout+xml"/>
  <Override PartName="/ppt/slideLayouts/slideLayout6.xml" ContentType="application/vnd.openxmlformats-officedocument.presentationml.slideLayout+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9.xml.rels" ContentType="application/vnd.openxmlformats-package.relationships+xml"/>
  <Override PartName="/ppt/slideLayouts/_rels/slideLayout33.xml.rels" ContentType="application/vnd.openxmlformats-package.relationships+xml"/>
  <Override PartName="/ppt/slideLayouts/_rels/slideLayout2.xml.rels" ContentType="application/vnd.openxmlformats-package.relationships+xml"/>
  <Override PartName="/ppt/slideLayouts/_rels/slideLayout17.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15.xml.rels" ContentType="application/vnd.openxmlformats-package.relationships+xml"/>
  <Override PartName="/ppt/slideLayouts/_rels/slideLayout23.xml.rels" ContentType="application/vnd.openxmlformats-package.relationships+xml"/>
  <Override PartName="/ppt/slideLayouts/_rels/slideLayout16.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27.xml.rels" ContentType="application/vnd.openxmlformats-package.relationships+xml"/>
  <Override PartName="/ppt/slideLayouts/_rels/slideLayout35.xml.rels" ContentType="application/vnd.openxmlformats-package.relationships+xml"/>
  <Override PartName="/ppt/slideLayouts/_rels/slideLayout28.xml.rels" ContentType="application/vnd.openxmlformats-package.relationships+xml"/>
  <Override PartName="/ppt/slideLayouts/_rels/slideLayout36.xml.rels" ContentType="application/vnd.openxmlformats-package.relationships+xml"/>
  <Override PartName="/ppt/slideLayouts/_rels/slideLayout34.xml.rels" ContentType="application/vnd.openxmlformats-package.relationships+xml"/>
  <Override PartName="/ppt/slideLayouts/slideLayout14.xml" ContentType="application/vnd.openxmlformats-officedocument.presentationml.slideLayout+xml"/>
  <Override PartName="/ppt/slideLayouts/slideLayout5.xml" ContentType="application/vnd.openxmlformats-officedocument.presentationml.slideLayout+xml"/>
  <Override PartName="/ppt/slideLayouts/slideLayout13.xml" ContentType="application/vnd.openxmlformats-officedocument.presentationml.slideLayout+xml"/>
  <Override PartName="/ppt/slideLayouts/slideLayout4.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29.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28.xml" ContentType="application/vnd.openxmlformats-officedocument.presentationml.slideLayout+xml"/>
  <Override PartName="/ppt/slideLayouts/slideLayout34.xml" ContentType="application/vnd.openxmlformats-officedocument.presentationml.slideLayout+xml"/>
  <Override PartName="/ppt/slideLayouts/slideLayout27.xml" ContentType="application/vnd.openxmlformats-officedocument.presentationml.slideLayout+xml"/>
  <Override PartName="/ppt/slideLayouts/slideLayout33.xml" ContentType="application/vnd.openxmlformats-officedocument.presentationml.slideLayout+xml"/>
  <Override PartName="/ppt/slideLayouts/slideLayout26.xml" ContentType="application/vnd.openxmlformats-officedocument.presentationml.slideLayout+xml"/>
  <Override PartName="/ppt/slideLayouts/slideLayout32.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1.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slideLayouts/slideLayout8.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_rels/presentation.xml.rels" ContentType="application/vnd.openxmlformats-package.relationships+xml"/>
  <Override PartName="/ppt/media/image20.png" ContentType="image/png"/>
  <Override PartName="/ppt/media/image5.png" ContentType="image/png"/>
  <Override PartName="/ppt/media/image19.png" ContentType="image/png"/>
  <Override PartName="/ppt/media/image16.png" ContentType="image/png"/>
  <Override PartName="/ppt/media/image15.png" ContentType="image/png"/>
  <Override PartName="/ppt/media/image14.png" ContentType="image/png"/>
  <Override PartName="/ppt/media/hdphoto3.wdp" ContentType="image/vnd.ms-photo"/>
  <Override PartName="/ppt/media/image13.png" ContentType="image/png"/>
  <Override PartName="/ppt/media/hdphoto2.wdp" ContentType="image/vnd.ms-photo"/>
  <Override PartName="/ppt/media/image12.png" ContentType="image/png"/>
  <Override PartName="/ppt/media/hdphoto1.wdp" ContentType="image/vnd.ms-photo"/>
  <Override PartName="/ppt/media/image11.png" ContentType="image/png"/>
  <Override PartName="/ppt/media/image18.png" ContentType="image/png"/>
  <Override PartName="/ppt/media/image4.png" ContentType="image/png"/>
  <Override PartName="/ppt/media/image17.png" ContentType="image/png"/>
  <Override PartName="/ppt/media/image3.png" ContentType="image/png"/>
  <Override PartName="/ppt/media/image30.png" ContentType="image/png"/>
  <Override PartName="/ppt/media/image28.png" ContentType="image/png"/>
  <Override PartName="/ppt/media/image34.png" ContentType="image/png"/>
  <Override PartName="/ppt/media/image29.png" ContentType="image/png"/>
  <Override PartName="/ppt/media/image10.png" ContentType="image/png"/>
  <Override PartName="/ppt/media/image35.png" ContentType="image/png"/>
  <Override PartName="/ppt/media/image27.png" ContentType="image/png"/>
  <Override PartName="/ppt/media/image33.png" ContentType="image/png"/>
  <Override PartName="/ppt/media/image26.png" ContentType="image/png"/>
  <Override PartName="/ppt/media/image32.png" ContentType="image/png"/>
  <Override PartName="/ppt/media/image25.png" ContentType="image/png"/>
  <Override PartName="/ppt/media/image31.png" ContentType="image/png"/>
  <Override PartName="/ppt/media/image9.png" ContentType="image/png"/>
  <Override PartName="/ppt/media/image24.png" ContentType="image/png"/>
  <Override PartName="/ppt/media/image8.png" ContentType="image/png"/>
  <Override PartName="/ppt/media/image23.png" ContentType="image/png"/>
  <Override PartName="/ppt/media/image7.png" ContentType="image/png"/>
  <Override PartName="/ppt/media/image22.png" ContentType="image/png"/>
  <Override PartName="/ppt/media/image2.png" ContentType="image/png"/>
  <Override PartName="/ppt/media/image36.png" ContentType="image/png"/>
  <Override PartName="/ppt/media/image1.png" ContentType="image/png"/>
  <Override PartName="/ppt/media/image6.png" ContentType="image/png"/>
  <Override PartName="/ppt/media/image21.png" ContentType="image/png"/>
  <Override PartName="/ppt/slides/slide5.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Override PartName="/ppt/slides/slide1.xml" ContentType="application/vnd.openxmlformats-officedocument.presentationml.slide+xml"/>
  <Override PartName="/ppt/slides/_rels/slide3.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slide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Slides/_rels/notesSlide2.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notesSlide6.xml" ContentType="application/vnd.openxmlformats-officedocument.presentationml.notesSlide+xml"/>
  <Override PartName="/ppt/notesSlides/notesSlide3.xml" ContentType="application/vnd.openxmlformats-officedocument.presentationml.notesSlide+xml"/>
  <Override PartName="/ppt/notesSlides/notesSlide7.xml" ContentType="application/vnd.openxmlformats-officedocument.presentationml.notesSlide+xml"/>
  <Override PartName="/ppt/notesSlides/notesSlide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slideMasters/_rels/slideMaster2.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docProps/app.xml" ContentType="application/vnd.openxmlformats-officedocument.extended-properties+xml"/>
  <Override PartName="/docProps/custom.xml" ContentType="application/vnd.openxmlformats-officedocument.custom-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
</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PlaceHolder 1"/>
          <p:cNvSpPr>
            <a:spLocks noGrp="1"/>
          </p:cNvSpPr>
          <p:nvPr>
            <p:ph type="sldImg"/>
          </p:nvPr>
        </p:nvSpPr>
        <p:spPr>
          <a:xfrm>
            <a:off x="533520" y="764280"/>
            <a:ext cx="6704640" cy="3771360"/>
          </a:xfrm>
          <a:prstGeom prst="rect">
            <a:avLst/>
          </a:prstGeom>
        </p:spPr>
        <p:txBody>
          <a:bodyPr lIns="0" rIns="0" tIns="0" bIns="0" anchor="ctr">
            <a:noAutofit/>
          </a:bodyPr>
          <a:p>
            <a:pPr algn="ctr"/>
            <a:r>
              <a:rPr b="0" lang="pt-BR" sz="4400" spc="-1" strike="noStrike">
                <a:latin typeface="Arial"/>
              </a:rPr>
              <a:t>Click to move the slide</a:t>
            </a:r>
            <a:endParaRPr b="0" lang="pt-BR" sz="4400" spc="-1" strike="noStrike">
              <a:latin typeface="Arial"/>
            </a:endParaRPr>
          </a:p>
        </p:txBody>
      </p:sp>
      <p:sp>
        <p:nvSpPr>
          <p:cNvPr id="120" name="PlaceHolder 2"/>
          <p:cNvSpPr>
            <a:spLocks noGrp="1"/>
          </p:cNvSpPr>
          <p:nvPr>
            <p:ph type="body"/>
          </p:nvPr>
        </p:nvSpPr>
        <p:spPr>
          <a:xfrm>
            <a:off x="777240" y="4777560"/>
            <a:ext cx="6217560" cy="4525920"/>
          </a:xfrm>
          <a:prstGeom prst="rect">
            <a:avLst/>
          </a:prstGeom>
        </p:spPr>
        <p:txBody>
          <a:bodyPr lIns="0" rIns="0" tIns="0" bIns="0">
            <a:noAutofit/>
          </a:bodyPr>
          <a:p>
            <a:r>
              <a:rPr b="0" lang="pt-BR" sz="2000" spc="-1" strike="noStrike">
                <a:latin typeface="Arial"/>
              </a:rPr>
              <a:t>Click to edit the notes format</a:t>
            </a:r>
            <a:endParaRPr b="0" lang="pt-BR" sz="2000" spc="-1" strike="noStrike">
              <a:latin typeface="Arial"/>
            </a:endParaRPr>
          </a:p>
        </p:txBody>
      </p:sp>
      <p:sp>
        <p:nvSpPr>
          <p:cNvPr id="121" name="PlaceHolder 3"/>
          <p:cNvSpPr>
            <a:spLocks noGrp="1"/>
          </p:cNvSpPr>
          <p:nvPr>
            <p:ph type="hdr"/>
          </p:nvPr>
        </p:nvSpPr>
        <p:spPr>
          <a:xfrm>
            <a:off x="0" y="0"/>
            <a:ext cx="3372840" cy="502560"/>
          </a:xfrm>
          <a:prstGeom prst="rect">
            <a:avLst/>
          </a:prstGeom>
        </p:spPr>
        <p:txBody>
          <a:bodyPr lIns="0" rIns="0" tIns="0" bIns="0">
            <a:noAutofit/>
          </a:bodyPr>
          <a:p>
            <a:r>
              <a:rPr b="0" lang="pt-BR" sz="1400" spc="-1" strike="noStrike">
                <a:latin typeface="Times New Roman"/>
              </a:rPr>
              <a:t>&lt;header&gt;</a:t>
            </a:r>
            <a:endParaRPr b="0" lang="pt-BR" sz="1400" spc="-1" strike="noStrike">
              <a:latin typeface="Times New Roman"/>
            </a:endParaRPr>
          </a:p>
        </p:txBody>
      </p:sp>
      <p:sp>
        <p:nvSpPr>
          <p:cNvPr id="122" name="PlaceHolder 4"/>
          <p:cNvSpPr>
            <a:spLocks noGrp="1"/>
          </p:cNvSpPr>
          <p:nvPr>
            <p:ph type="dt"/>
          </p:nvPr>
        </p:nvSpPr>
        <p:spPr>
          <a:xfrm>
            <a:off x="4399200" y="0"/>
            <a:ext cx="3372840" cy="502560"/>
          </a:xfrm>
          <a:prstGeom prst="rect">
            <a:avLst/>
          </a:prstGeom>
        </p:spPr>
        <p:txBody>
          <a:bodyPr lIns="0" rIns="0" tIns="0" bIns="0">
            <a:noAutofit/>
          </a:bodyPr>
          <a:p>
            <a:pPr algn="r"/>
            <a:r>
              <a:rPr b="0" lang="pt-BR" sz="1400" spc="-1" strike="noStrike">
                <a:latin typeface="Times New Roman"/>
              </a:rPr>
              <a:t>&lt;date/time&gt;</a:t>
            </a:r>
            <a:endParaRPr b="0" lang="pt-BR" sz="1400" spc="-1" strike="noStrike">
              <a:latin typeface="Times New Roman"/>
            </a:endParaRPr>
          </a:p>
        </p:txBody>
      </p:sp>
      <p:sp>
        <p:nvSpPr>
          <p:cNvPr id="123" name="PlaceHolder 5"/>
          <p:cNvSpPr>
            <a:spLocks noGrp="1"/>
          </p:cNvSpPr>
          <p:nvPr>
            <p:ph type="ftr"/>
          </p:nvPr>
        </p:nvSpPr>
        <p:spPr>
          <a:xfrm>
            <a:off x="0" y="9555480"/>
            <a:ext cx="3372840" cy="502560"/>
          </a:xfrm>
          <a:prstGeom prst="rect">
            <a:avLst/>
          </a:prstGeom>
        </p:spPr>
        <p:txBody>
          <a:bodyPr lIns="0" rIns="0" tIns="0" bIns="0" anchor="b">
            <a:noAutofit/>
          </a:bodyPr>
          <a:p>
            <a:r>
              <a:rPr b="0" lang="pt-BR" sz="1400" spc="-1" strike="noStrike">
                <a:latin typeface="Times New Roman"/>
              </a:rPr>
              <a:t>&lt;footer&gt;</a:t>
            </a:r>
            <a:endParaRPr b="0" lang="pt-BR" sz="1400" spc="-1" strike="noStrike">
              <a:latin typeface="Times New Roman"/>
            </a:endParaRPr>
          </a:p>
        </p:txBody>
      </p:sp>
      <p:sp>
        <p:nvSpPr>
          <p:cNvPr id="124" name="PlaceHolder 6"/>
          <p:cNvSpPr>
            <a:spLocks noGrp="1"/>
          </p:cNvSpPr>
          <p:nvPr>
            <p:ph type="sldNum"/>
          </p:nvPr>
        </p:nvSpPr>
        <p:spPr>
          <a:xfrm>
            <a:off x="4399200" y="9555480"/>
            <a:ext cx="3372840" cy="502560"/>
          </a:xfrm>
          <a:prstGeom prst="rect">
            <a:avLst/>
          </a:prstGeom>
        </p:spPr>
        <p:txBody>
          <a:bodyPr lIns="0" rIns="0" tIns="0" bIns="0" anchor="b">
            <a:noAutofit/>
          </a:bodyPr>
          <a:p>
            <a:pPr algn="r"/>
            <a:fld id="{0F358471-2712-4862-8467-6F9F6330F66D}" type="slidenum">
              <a:rPr b="0" lang="pt-BR" sz="1400" spc="-1" strike="noStrike">
                <a:latin typeface="Times New Roman"/>
              </a:rPr>
              <a:t>&lt;number&gt;</a:t>
            </a:fld>
            <a:endParaRPr b="0" lang="pt-BR"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sldImg"/>
          </p:nvPr>
        </p:nvSpPr>
        <p:spPr>
          <a:xfrm>
            <a:off x="1371600" y="1143000"/>
            <a:ext cx="4113720" cy="3085200"/>
          </a:xfrm>
          <a:prstGeom prst="rect">
            <a:avLst/>
          </a:prstGeom>
        </p:spPr>
      </p:sp>
      <p:sp>
        <p:nvSpPr>
          <p:cNvPr id="181" name="PlaceHolder 2"/>
          <p:cNvSpPr>
            <a:spLocks noGrp="1"/>
          </p:cNvSpPr>
          <p:nvPr>
            <p:ph type="body"/>
          </p:nvPr>
        </p:nvSpPr>
        <p:spPr>
          <a:xfrm>
            <a:off x="685800" y="4400640"/>
            <a:ext cx="5485320" cy="3599280"/>
          </a:xfrm>
          <a:prstGeom prst="rect">
            <a:avLst/>
          </a:prstGeom>
        </p:spPr>
        <p:txBody>
          <a:bodyPr lIns="0" rIns="0" tIns="0" bIns="0">
            <a:noAutofit/>
          </a:bodyPr>
          <a:p>
            <a:endParaRPr b="0" lang="pt-BR" sz="2000" spc="-1" strike="noStrike">
              <a:latin typeface="Arial"/>
            </a:endParaRPr>
          </a:p>
        </p:txBody>
      </p:sp>
      <p:sp>
        <p:nvSpPr>
          <p:cNvPr id="182"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89D098DC-FEF4-44E6-B967-B496231BAEFA}" type="slidenum">
              <a:rPr b="0" lang="pt-BR" sz="1200" spc="-1" strike="noStrike">
                <a:solidFill>
                  <a:srgbClr val="000000"/>
                </a:solidFill>
                <a:latin typeface="+mn-lt"/>
                <a:ea typeface="+mn-ea"/>
              </a:rPr>
              <a:t>5</a:t>
            </a:fld>
            <a:endParaRPr b="0" lang="pt-BR" sz="1200" spc="-1" strike="noStrike">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type="sldImg"/>
          </p:nvPr>
        </p:nvSpPr>
        <p:spPr>
          <a:xfrm>
            <a:off x="1371600" y="1143000"/>
            <a:ext cx="4113720" cy="3085200"/>
          </a:xfrm>
          <a:prstGeom prst="rect">
            <a:avLst/>
          </a:prstGeom>
        </p:spPr>
      </p:sp>
      <p:sp>
        <p:nvSpPr>
          <p:cNvPr id="184" name="PlaceHolder 2"/>
          <p:cNvSpPr>
            <a:spLocks noGrp="1"/>
          </p:cNvSpPr>
          <p:nvPr>
            <p:ph type="body"/>
          </p:nvPr>
        </p:nvSpPr>
        <p:spPr>
          <a:xfrm>
            <a:off x="685800" y="4400640"/>
            <a:ext cx="5485320" cy="3599280"/>
          </a:xfrm>
          <a:prstGeom prst="rect">
            <a:avLst/>
          </a:prstGeom>
        </p:spPr>
        <p:txBody>
          <a:bodyPr lIns="0" rIns="0" tIns="0" bIns="0">
            <a:noAutofit/>
          </a:bodyPr>
          <a:p>
            <a:endParaRPr b="0" lang="pt-BR" sz="2000" spc="-1" strike="noStrike">
              <a:latin typeface="Arial"/>
            </a:endParaRPr>
          </a:p>
        </p:txBody>
      </p:sp>
      <p:sp>
        <p:nvSpPr>
          <p:cNvPr id="185"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998C5313-DC80-4AFD-8DB8-D7F9F10B3246}" type="slidenum">
              <a:rPr b="0" lang="pt-BR" sz="1200" spc="-1" strike="noStrike">
                <a:solidFill>
                  <a:srgbClr val="000000"/>
                </a:solidFill>
                <a:latin typeface="+mn-lt"/>
                <a:ea typeface="+mn-ea"/>
              </a:rPr>
              <a:t>5</a:t>
            </a:fld>
            <a:endParaRPr b="0" lang="pt-BR" sz="1200" spc="-1" strike="noStrike">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PlaceHolder 1"/>
          <p:cNvSpPr>
            <a:spLocks noGrp="1"/>
          </p:cNvSpPr>
          <p:nvPr>
            <p:ph type="sldImg"/>
          </p:nvPr>
        </p:nvSpPr>
        <p:spPr>
          <a:xfrm>
            <a:off x="1371600" y="1143000"/>
            <a:ext cx="4113720" cy="3085200"/>
          </a:xfrm>
          <a:prstGeom prst="rect">
            <a:avLst/>
          </a:prstGeom>
        </p:spPr>
      </p:sp>
      <p:sp>
        <p:nvSpPr>
          <p:cNvPr id="187" name="PlaceHolder 2"/>
          <p:cNvSpPr>
            <a:spLocks noGrp="1"/>
          </p:cNvSpPr>
          <p:nvPr>
            <p:ph type="body"/>
          </p:nvPr>
        </p:nvSpPr>
        <p:spPr>
          <a:xfrm>
            <a:off x="685800" y="4400640"/>
            <a:ext cx="5485320" cy="3599280"/>
          </a:xfrm>
          <a:prstGeom prst="rect">
            <a:avLst/>
          </a:prstGeom>
        </p:spPr>
        <p:txBody>
          <a:bodyPr lIns="0" rIns="0" tIns="0" bIns="0">
            <a:noAutofit/>
          </a:bodyPr>
          <a:p>
            <a:endParaRPr b="0" lang="pt-BR" sz="2000" spc="-1" strike="noStrike">
              <a:latin typeface="Arial"/>
            </a:endParaRPr>
          </a:p>
        </p:txBody>
      </p:sp>
      <p:sp>
        <p:nvSpPr>
          <p:cNvPr id="188"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F0B78269-3EAE-4049-A508-4D05210B2775}" type="slidenum">
              <a:rPr b="0" lang="pt-BR" sz="1200" spc="-1" strike="noStrike">
                <a:solidFill>
                  <a:srgbClr val="000000"/>
                </a:solidFill>
                <a:latin typeface="+mn-lt"/>
                <a:ea typeface="+mn-ea"/>
              </a:rPr>
              <a:t>&lt;number&gt;</a:t>
            </a:fld>
            <a:endParaRPr b="0" lang="pt-BR" sz="12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PlaceHolder 1"/>
          <p:cNvSpPr>
            <a:spLocks noGrp="1"/>
          </p:cNvSpPr>
          <p:nvPr>
            <p:ph type="sldImg"/>
          </p:nvPr>
        </p:nvSpPr>
        <p:spPr>
          <a:xfrm>
            <a:off x="1371600" y="1143000"/>
            <a:ext cx="4113720" cy="3085200"/>
          </a:xfrm>
          <a:prstGeom prst="rect">
            <a:avLst/>
          </a:prstGeom>
        </p:spPr>
      </p:sp>
      <p:sp>
        <p:nvSpPr>
          <p:cNvPr id="190" name="PlaceHolder 2"/>
          <p:cNvSpPr>
            <a:spLocks noGrp="1"/>
          </p:cNvSpPr>
          <p:nvPr>
            <p:ph type="body"/>
          </p:nvPr>
        </p:nvSpPr>
        <p:spPr>
          <a:xfrm>
            <a:off x="685800" y="4400640"/>
            <a:ext cx="5485320" cy="3599280"/>
          </a:xfrm>
          <a:prstGeom prst="rect">
            <a:avLst/>
          </a:prstGeom>
        </p:spPr>
        <p:txBody>
          <a:bodyPr lIns="0" rIns="0" tIns="0" bIns="0">
            <a:noAutofit/>
          </a:bodyPr>
          <a:p>
            <a:endParaRPr b="0" lang="pt-BR" sz="2000" spc="-1" strike="noStrike">
              <a:latin typeface="Arial"/>
            </a:endParaRPr>
          </a:p>
        </p:txBody>
      </p:sp>
      <p:sp>
        <p:nvSpPr>
          <p:cNvPr id="191"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44BE285A-60FF-4AE4-B341-B04BF08B0E8F}" type="slidenum">
              <a:rPr b="0" lang="pt-BR" sz="1200" spc="-1" strike="noStrike">
                <a:solidFill>
                  <a:srgbClr val="000000"/>
                </a:solidFill>
                <a:latin typeface="+mn-lt"/>
                <a:ea typeface="+mn-ea"/>
              </a:rPr>
              <a:t>&lt;number&gt;</a:t>
            </a:fld>
            <a:endParaRPr b="0" lang="pt-BR" sz="12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PlaceHolder 1"/>
          <p:cNvSpPr>
            <a:spLocks noGrp="1"/>
          </p:cNvSpPr>
          <p:nvPr>
            <p:ph type="sldImg"/>
          </p:nvPr>
        </p:nvSpPr>
        <p:spPr>
          <a:xfrm>
            <a:off x="1371600" y="1143000"/>
            <a:ext cx="4113720" cy="3085200"/>
          </a:xfrm>
          <a:prstGeom prst="rect">
            <a:avLst/>
          </a:prstGeom>
        </p:spPr>
      </p:sp>
      <p:sp>
        <p:nvSpPr>
          <p:cNvPr id="193" name="PlaceHolder 2"/>
          <p:cNvSpPr>
            <a:spLocks noGrp="1"/>
          </p:cNvSpPr>
          <p:nvPr>
            <p:ph type="body"/>
          </p:nvPr>
        </p:nvSpPr>
        <p:spPr>
          <a:xfrm>
            <a:off x="685800" y="4400640"/>
            <a:ext cx="5485320" cy="3599280"/>
          </a:xfrm>
          <a:prstGeom prst="rect">
            <a:avLst/>
          </a:prstGeom>
        </p:spPr>
        <p:txBody>
          <a:bodyPr lIns="0" rIns="0" tIns="0" bIns="0">
            <a:noAutofit/>
          </a:bodyPr>
          <a:p>
            <a:endParaRPr b="0" lang="pt-BR" sz="2000" spc="-1" strike="noStrike">
              <a:latin typeface="Arial"/>
            </a:endParaRPr>
          </a:p>
        </p:txBody>
      </p:sp>
      <p:sp>
        <p:nvSpPr>
          <p:cNvPr id="194"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7F3AC535-079C-4903-8257-81C1501DE47E}" type="slidenum">
              <a:rPr b="0" lang="pt-BR" sz="1200" spc="-1" strike="noStrike">
                <a:solidFill>
                  <a:srgbClr val="000000"/>
                </a:solidFill>
                <a:latin typeface="+mn-lt"/>
                <a:ea typeface="+mn-ea"/>
              </a:rPr>
              <a:t>&lt;number&gt;</a:t>
            </a:fld>
            <a:endParaRPr b="0" lang="pt-BR" sz="12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PlaceHolder 1"/>
          <p:cNvSpPr>
            <a:spLocks noGrp="1"/>
          </p:cNvSpPr>
          <p:nvPr>
            <p:ph type="sldImg"/>
          </p:nvPr>
        </p:nvSpPr>
        <p:spPr>
          <a:xfrm>
            <a:off x="1371600" y="1143000"/>
            <a:ext cx="4113720" cy="3085200"/>
          </a:xfrm>
          <a:prstGeom prst="rect">
            <a:avLst/>
          </a:prstGeom>
        </p:spPr>
      </p:sp>
      <p:sp>
        <p:nvSpPr>
          <p:cNvPr id="196" name="PlaceHolder 2"/>
          <p:cNvSpPr>
            <a:spLocks noGrp="1"/>
          </p:cNvSpPr>
          <p:nvPr>
            <p:ph type="body"/>
          </p:nvPr>
        </p:nvSpPr>
        <p:spPr>
          <a:xfrm>
            <a:off x="685800" y="4400640"/>
            <a:ext cx="5485320" cy="3599280"/>
          </a:xfrm>
          <a:prstGeom prst="rect">
            <a:avLst/>
          </a:prstGeom>
        </p:spPr>
        <p:txBody>
          <a:bodyPr lIns="0" rIns="0" tIns="0" bIns="0">
            <a:noAutofit/>
          </a:bodyPr>
          <a:p>
            <a:endParaRPr b="0" lang="pt-BR" sz="2000" spc="-1" strike="noStrike">
              <a:latin typeface="Arial"/>
            </a:endParaRPr>
          </a:p>
        </p:txBody>
      </p:sp>
      <p:sp>
        <p:nvSpPr>
          <p:cNvPr id="197"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11E53A44-B3F9-4C60-9987-6CD54DDE2A62}" type="slidenum">
              <a:rPr b="0" lang="pt-BR" sz="1200" spc="-1" strike="noStrike">
                <a:solidFill>
                  <a:srgbClr val="000000"/>
                </a:solidFill>
                <a:latin typeface="+mn-lt"/>
                <a:ea typeface="+mn-ea"/>
              </a:rPr>
              <a:t>&lt;number&gt;</a:t>
            </a:fld>
            <a:endParaRPr b="0" lang="pt-BR" sz="12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29" name="PlaceHolder 2"/>
          <p:cNvSpPr>
            <a:spLocks noGrp="1"/>
          </p:cNvSpPr>
          <p:nvPr>
            <p:ph type="body"/>
          </p:nvPr>
        </p:nvSpPr>
        <p:spPr>
          <a:xfrm>
            <a:off x="457200" y="1604520"/>
            <a:ext cx="8228880" cy="1896840"/>
          </a:xfrm>
          <a:prstGeom prst="rect">
            <a:avLst/>
          </a:prstGeom>
        </p:spPr>
        <p:txBody>
          <a:bodyPr lIns="0" rIns="0" tIns="0" bIns="0">
            <a:normAutofit/>
          </a:bodyPr>
          <a:p>
            <a:endParaRPr b="0" lang="pt-BR" sz="3200" spc="-1" strike="noStrike">
              <a:latin typeface="Arial"/>
            </a:endParaRPr>
          </a:p>
        </p:txBody>
      </p:sp>
      <p:sp>
        <p:nvSpPr>
          <p:cNvPr id="30" name="PlaceHolder 3"/>
          <p:cNvSpPr>
            <a:spLocks noGrp="1"/>
          </p:cNvSpPr>
          <p:nvPr>
            <p:ph type="body"/>
          </p:nvPr>
        </p:nvSpPr>
        <p:spPr>
          <a:xfrm>
            <a:off x="457200" y="3682080"/>
            <a:ext cx="82288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32" name="PlaceHolder 2"/>
          <p:cNvSpPr>
            <a:spLocks noGrp="1"/>
          </p:cNvSpPr>
          <p:nvPr>
            <p:ph type="body"/>
          </p:nvPr>
        </p:nvSpPr>
        <p:spPr>
          <a:xfrm>
            <a:off x="457200" y="1604520"/>
            <a:ext cx="4015440" cy="1896840"/>
          </a:xfrm>
          <a:prstGeom prst="rect">
            <a:avLst/>
          </a:prstGeom>
        </p:spPr>
        <p:txBody>
          <a:bodyPr lIns="0" rIns="0" tIns="0" bIns="0">
            <a:normAutofit/>
          </a:bodyPr>
          <a:p>
            <a:endParaRPr b="0" lang="pt-BR" sz="3200" spc="-1" strike="noStrike">
              <a:latin typeface="Arial"/>
            </a:endParaRPr>
          </a:p>
        </p:txBody>
      </p:sp>
      <p:sp>
        <p:nvSpPr>
          <p:cNvPr id="33" name="PlaceHolder 3"/>
          <p:cNvSpPr>
            <a:spLocks noGrp="1"/>
          </p:cNvSpPr>
          <p:nvPr>
            <p:ph type="body"/>
          </p:nvPr>
        </p:nvSpPr>
        <p:spPr>
          <a:xfrm>
            <a:off x="4673880" y="1604520"/>
            <a:ext cx="4015440" cy="1896840"/>
          </a:xfrm>
          <a:prstGeom prst="rect">
            <a:avLst/>
          </a:prstGeom>
        </p:spPr>
        <p:txBody>
          <a:bodyPr lIns="0" rIns="0" tIns="0" bIns="0">
            <a:normAutofit/>
          </a:bodyPr>
          <a:p>
            <a:endParaRPr b="0" lang="pt-BR" sz="3200" spc="-1" strike="noStrike">
              <a:latin typeface="Arial"/>
            </a:endParaRPr>
          </a:p>
        </p:txBody>
      </p:sp>
      <p:sp>
        <p:nvSpPr>
          <p:cNvPr id="34" name="PlaceHolder 4"/>
          <p:cNvSpPr>
            <a:spLocks noGrp="1"/>
          </p:cNvSpPr>
          <p:nvPr>
            <p:ph type="body"/>
          </p:nvPr>
        </p:nvSpPr>
        <p:spPr>
          <a:xfrm>
            <a:off x="457200" y="3682080"/>
            <a:ext cx="4015440" cy="1896840"/>
          </a:xfrm>
          <a:prstGeom prst="rect">
            <a:avLst/>
          </a:prstGeom>
        </p:spPr>
        <p:txBody>
          <a:bodyPr lIns="0" rIns="0" tIns="0" bIns="0">
            <a:normAutofit/>
          </a:bodyPr>
          <a:p>
            <a:endParaRPr b="0" lang="pt-BR" sz="3200" spc="-1" strike="noStrike">
              <a:latin typeface="Arial"/>
            </a:endParaRPr>
          </a:p>
        </p:txBody>
      </p:sp>
      <p:sp>
        <p:nvSpPr>
          <p:cNvPr id="35" name="PlaceHolder 5"/>
          <p:cNvSpPr>
            <a:spLocks noGrp="1"/>
          </p:cNvSpPr>
          <p:nvPr>
            <p:ph type="body"/>
          </p:nvPr>
        </p:nvSpPr>
        <p:spPr>
          <a:xfrm>
            <a:off x="4673880" y="3682080"/>
            <a:ext cx="4015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37" name="PlaceHolder 2"/>
          <p:cNvSpPr>
            <a:spLocks noGrp="1"/>
          </p:cNvSpPr>
          <p:nvPr>
            <p:ph type="body"/>
          </p:nvPr>
        </p:nvSpPr>
        <p:spPr>
          <a:xfrm>
            <a:off x="457200" y="1604520"/>
            <a:ext cx="2649600" cy="1896840"/>
          </a:xfrm>
          <a:prstGeom prst="rect">
            <a:avLst/>
          </a:prstGeom>
        </p:spPr>
        <p:txBody>
          <a:bodyPr lIns="0" rIns="0" tIns="0" bIns="0">
            <a:normAutofit/>
          </a:bodyPr>
          <a:p>
            <a:endParaRPr b="0" lang="pt-BR" sz="3200" spc="-1" strike="noStrike">
              <a:latin typeface="Arial"/>
            </a:endParaRPr>
          </a:p>
        </p:txBody>
      </p:sp>
      <p:sp>
        <p:nvSpPr>
          <p:cNvPr id="38" name="PlaceHolder 3"/>
          <p:cNvSpPr>
            <a:spLocks noGrp="1"/>
          </p:cNvSpPr>
          <p:nvPr>
            <p:ph type="body"/>
          </p:nvPr>
        </p:nvSpPr>
        <p:spPr>
          <a:xfrm>
            <a:off x="3239640" y="1604520"/>
            <a:ext cx="2649600" cy="1896840"/>
          </a:xfrm>
          <a:prstGeom prst="rect">
            <a:avLst/>
          </a:prstGeom>
        </p:spPr>
        <p:txBody>
          <a:bodyPr lIns="0" rIns="0" tIns="0" bIns="0">
            <a:normAutofit/>
          </a:bodyPr>
          <a:p>
            <a:endParaRPr b="0" lang="pt-BR" sz="3200" spc="-1" strike="noStrike">
              <a:latin typeface="Arial"/>
            </a:endParaRPr>
          </a:p>
        </p:txBody>
      </p:sp>
      <p:sp>
        <p:nvSpPr>
          <p:cNvPr id="39" name="PlaceHolder 4"/>
          <p:cNvSpPr>
            <a:spLocks noGrp="1"/>
          </p:cNvSpPr>
          <p:nvPr>
            <p:ph type="body"/>
          </p:nvPr>
        </p:nvSpPr>
        <p:spPr>
          <a:xfrm>
            <a:off x="6022080" y="1604520"/>
            <a:ext cx="2649600" cy="1896840"/>
          </a:xfrm>
          <a:prstGeom prst="rect">
            <a:avLst/>
          </a:prstGeom>
        </p:spPr>
        <p:txBody>
          <a:bodyPr lIns="0" rIns="0" tIns="0" bIns="0">
            <a:normAutofit/>
          </a:bodyPr>
          <a:p>
            <a:endParaRPr b="0" lang="pt-BR" sz="3200" spc="-1" strike="noStrike">
              <a:latin typeface="Arial"/>
            </a:endParaRPr>
          </a:p>
        </p:txBody>
      </p:sp>
      <p:sp>
        <p:nvSpPr>
          <p:cNvPr id="40" name="PlaceHolder 5"/>
          <p:cNvSpPr>
            <a:spLocks noGrp="1"/>
          </p:cNvSpPr>
          <p:nvPr>
            <p:ph type="body"/>
          </p:nvPr>
        </p:nvSpPr>
        <p:spPr>
          <a:xfrm>
            <a:off x="457200" y="3682080"/>
            <a:ext cx="2649600" cy="1896840"/>
          </a:xfrm>
          <a:prstGeom prst="rect">
            <a:avLst/>
          </a:prstGeom>
        </p:spPr>
        <p:txBody>
          <a:bodyPr lIns="0" rIns="0" tIns="0" bIns="0">
            <a:normAutofit/>
          </a:bodyPr>
          <a:p>
            <a:endParaRPr b="0" lang="pt-BR" sz="3200" spc="-1" strike="noStrike">
              <a:latin typeface="Arial"/>
            </a:endParaRPr>
          </a:p>
        </p:txBody>
      </p:sp>
      <p:sp>
        <p:nvSpPr>
          <p:cNvPr id="41" name="PlaceHolder 6"/>
          <p:cNvSpPr>
            <a:spLocks noGrp="1"/>
          </p:cNvSpPr>
          <p:nvPr>
            <p:ph type="body"/>
          </p:nvPr>
        </p:nvSpPr>
        <p:spPr>
          <a:xfrm>
            <a:off x="3239640" y="3682080"/>
            <a:ext cx="2649600" cy="1896840"/>
          </a:xfrm>
          <a:prstGeom prst="rect">
            <a:avLst/>
          </a:prstGeom>
        </p:spPr>
        <p:txBody>
          <a:bodyPr lIns="0" rIns="0" tIns="0" bIns="0">
            <a:normAutofit/>
          </a:bodyPr>
          <a:p>
            <a:endParaRPr b="0" lang="pt-BR" sz="3200" spc="-1" strike="noStrike">
              <a:latin typeface="Arial"/>
            </a:endParaRPr>
          </a:p>
        </p:txBody>
      </p:sp>
      <p:sp>
        <p:nvSpPr>
          <p:cNvPr id="42" name="PlaceHolder 7"/>
          <p:cNvSpPr>
            <a:spLocks noGrp="1"/>
          </p:cNvSpPr>
          <p:nvPr>
            <p:ph type="body"/>
          </p:nvPr>
        </p:nvSpPr>
        <p:spPr>
          <a:xfrm>
            <a:off x="6022080" y="3682080"/>
            <a:ext cx="264960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5"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46" name="PlaceHolder 2"/>
          <p:cNvSpPr>
            <a:spLocks noGrp="1"/>
          </p:cNvSpPr>
          <p:nvPr>
            <p:ph type="subTitle"/>
          </p:nvPr>
        </p:nvSpPr>
        <p:spPr>
          <a:xfrm>
            <a:off x="457200" y="1604520"/>
            <a:ext cx="8228880" cy="39769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48" name="PlaceHolder 2"/>
          <p:cNvSpPr>
            <a:spLocks noGrp="1"/>
          </p:cNvSpPr>
          <p:nvPr>
            <p:ph type="body"/>
          </p:nvPr>
        </p:nvSpPr>
        <p:spPr>
          <a:xfrm>
            <a:off x="457200" y="1604520"/>
            <a:ext cx="8228880" cy="3976920"/>
          </a:xfrm>
          <a:prstGeom prst="rect">
            <a:avLst/>
          </a:prstGeom>
        </p:spPr>
        <p:txBody>
          <a:bodyPr lIns="0" rIns="0" tIns="0" bIns="0">
            <a:normAutofit/>
          </a:bodyPr>
          <a:p>
            <a:endParaRPr b="0" lang="pt-BR"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50" name="PlaceHolder 2"/>
          <p:cNvSpPr>
            <a:spLocks noGrp="1"/>
          </p:cNvSpPr>
          <p:nvPr>
            <p:ph type="body"/>
          </p:nvPr>
        </p:nvSpPr>
        <p:spPr>
          <a:xfrm>
            <a:off x="457200" y="1604520"/>
            <a:ext cx="4015440" cy="3976920"/>
          </a:xfrm>
          <a:prstGeom prst="rect">
            <a:avLst/>
          </a:prstGeom>
        </p:spPr>
        <p:txBody>
          <a:bodyPr lIns="0" rIns="0" tIns="0" bIns="0">
            <a:normAutofit/>
          </a:bodyPr>
          <a:p>
            <a:endParaRPr b="0" lang="pt-BR" sz="3200" spc="-1" strike="noStrike">
              <a:latin typeface="Arial"/>
            </a:endParaRPr>
          </a:p>
        </p:txBody>
      </p:sp>
      <p:sp>
        <p:nvSpPr>
          <p:cNvPr id="51" name="PlaceHolder 3"/>
          <p:cNvSpPr>
            <a:spLocks noGrp="1"/>
          </p:cNvSpPr>
          <p:nvPr>
            <p:ph type="body"/>
          </p:nvPr>
        </p:nvSpPr>
        <p:spPr>
          <a:xfrm>
            <a:off x="4673880" y="1604520"/>
            <a:ext cx="4015440" cy="3976920"/>
          </a:xfrm>
          <a:prstGeom prst="rect">
            <a:avLst/>
          </a:prstGeom>
        </p:spPr>
        <p:txBody>
          <a:bodyPr lIns="0" rIns="0" tIns="0" bIns="0">
            <a:normAutofit/>
          </a:bodyPr>
          <a:p>
            <a:endParaRPr b="0" lang="pt-BR"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2"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3" name="PlaceHolder 1"/>
          <p:cNvSpPr>
            <a:spLocks noGrp="1"/>
          </p:cNvSpPr>
          <p:nvPr>
            <p:ph type="subTitle"/>
          </p:nvPr>
        </p:nvSpPr>
        <p:spPr>
          <a:xfrm>
            <a:off x="685800" y="1122480"/>
            <a:ext cx="7771320" cy="110635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55" name="PlaceHolder 2"/>
          <p:cNvSpPr>
            <a:spLocks noGrp="1"/>
          </p:cNvSpPr>
          <p:nvPr>
            <p:ph type="body"/>
          </p:nvPr>
        </p:nvSpPr>
        <p:spPr>
          <a:xfrm>
            <a:off x="457200" y="1604520"/>
            <a:ext cx="4015440" cy="1896840"/>
          </a:xfrm>
          <a:prstGeom prst="rect">
            <a:avLst/>
          </a:prstGeom>
        </p:spPr>
        <p:txBody>
          <a:bodyPr lIns="0" rIns="0" tIns="0" bIns="0">
            <a:normAutofit/>
          </a:bodyPr>
          <a:p>
            <a:endParaRPr b="0" lang="pt-BR" sz="3200" spc="-1" strike="noStrike">
              <a:latin typeface="Arial"/>
            </a:endParaRPr>
          </a:p>
        </p:txBody>
      </p:sp>
      <p:sp>
        <p:nvSpPr>
          <p:cNvPr id="56" name="PlaceHolder 3"/>
          <p:cNvSpPr>
            <a:spLocks noGrp="1"/>
          </p:cNvSpPr>
          <p:nvPr>
            <p:ph type="body"/>
          </p:nvPr>
        </p:nvSpPr>
        <p:spPr>
          <a:xfrm>
            <a:off x="4673880" y="1604520"/>
            <a:ext cx="4015440" cy="3976920"/>
          </a:xfrm>
          <a:prstGeom prst="rect">
            <a:avLst/>
          </a:prstGeom>
        </p:spPr>
        <p:txBody>
          <a:bodyPr lIns="0" rIns="0" tIns="0" bIns="0">
            <a:normAutofit/>
          </a:bodyPr>
          <a:p>
            <a:endParaRPr b="0" lang="pt-BR" sz="3200" spc="-1" strike="noStrike">
              <a:latin typeface="Arial"/>
            </a:endParaRPr>
          </a:p>
        </p:txBody>
      </p:sp>
      <p:sp>
        <p:nvSpPr>
          <p:cNvPr id="57" name="PlaceHolder 4"/>
          <p:cNvSpPr>
            <a:spLocks noGrp="1"/>
          </p:cNvSpPr>
          <p:nvPr>
            <p:ph type="body"/>
          </p:nvPr>
        </p:nvSpPr>
        <p:spPr>
          <a:xfrm>
            <a:off x="457200" y="3682080"/>
            <a:ext cx="4015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8" name="PlaceHolder 2"/>
          <p:cNvSpPr>
            <a:spLocks noGrp="1"/>
          </p:cNvSpPr>
          <p:nvPr>
            <p:ph type="subTitle"/>
          </p:nvPr>
        </p:nvSpPr>
        <p:spPr>
          <a:xfrm>
            <a:off x="457200" y="1604520"/>
            <a:ext cx="8228880" cy="39769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59" name="PlaceHolder 2"/>
          <p:cNvSpPr>
            <a:spLocks noGrp="1"/>
          </p:cNvSpPr>
          <p:nvPr>
            <p:ph type="body"/>
          </p:nvPr>
        </p:nvSpPr>
        <p:spPr>
          <a:xfrm>
            <a:off x="457200" y="1604520"/>
            <a:ext cx="4015440" cy="3976920"/>
          </a:xfrm>
          <a:prstGeom prst="rect">
            <a:avLst/>
          </a:prstGeom>
        </p:spPr>
        <p:txBody>
          <a:bodyPr lIns="0" rIns="0" tIns="0" bIns="0">
            <a:normAutofit/>
          </a:bodyPr>
          <a:p>
            <a:endParaRPr b="0" lang="pt-BR" sz="3200" spc="-1" strike="noStrike">
              <a:latin typeface="Arial"/>
            </a:endParaRPr>
          </a:p>
        </p:txBody>
      </p:sp>
      <p:sp>
        <p:nvSpPr>
          <p:cNvPr id="60" name="PlaceHolder 3"/>
          <p:cNvSpPr>
            <a:spLocks noGrp="1"/>
          </p:cNvSpPr>
          <p:nvPr>
            <p:ph type="body"/>
          </p:nvPr>
        </p:nvSpPr>
        <p:spPr>
          <a:xfrm>
            <a:off x="4673880" y="1604520"/>
            <a:ext cx="4015440" cy="1896840"/>
          </a:xfrm>
          <a:prstGeom prst="rect">
            <a:avLst/>
          </a:prstGeom>
        </p:spPr>
        <p:txBody>
          <a:bodyPr lIns="0" rIns="0" tIns="0" bIns="0">
            <a:normAutofit/>
          </a:bodyPr>
          <a:p>
            <a:endParaRPr b="0" lang="pt-BR" sz="3200" spc="-1" strike="noStrike">
              <a:latin typeface="Arial"/>
            </a:endParaRPr>
          </a:p>
        </p:txBody>
      </p:sp>
      <p:sp>
        <p:nvSpPr>
          <p:cNvPr id="61" name="PlaceHolder 4"/>
          <p:cNvSpPr>
            <a:spLocks noGrp="1"/>
          </p:cNvSpPr>
          <p:nvPr>
            <p:ph type="body"/>
          </p:nvPr>
        </p:nvSpPr>
        <p:spPr>
          <a:xfrm>
            <a:off x="4673880" y="3682080"/>
            <a:ext cx="4015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63" name="PlaceHolder 2"/>
          <p:cNvSpPr>
            <a:spLocks noGrp="1"/>
          </p:cNvSpPr>
          <p:nvPr>
            <p:ph type="body"/>
          </p:nvPr>
        </p:nvSpPr>
        <p:spPr>
          <a:xfrm>
            <a:off x="457200" y="1604520"/>
            <a:ext cx="4015440" cy="1896840"/>
          </a:xfrm>
          <a:prstGeom prst="rect">
            <a:avLst/>
          </a:prstGeom>
        </p:spPr>
        <p:txBody>
          <a:bodyPr lIns="0" rIns="0" tIns="0" bIns="0">
            <a:normAutofit/>
          </a:bodyPr>
          <a:p>
            <a:endParaRPr b="0" lang="pt-BR" sz="3200" spc="-1" strike="noStrike">
              <a:latin typeface="Arial"/>
            </a:endParaRPr>
          </a:p>
        </p:txBody>
      </p:sp>
      <p:sp>
        <p:nvSpPr>
          <p:cNvPr id="64" name="PlaceHolder 3"/>
          <p:cNvSpPr>
            <a:spLocks noGrp="1"/>
          </p:cNvSpPr>
          <p:nvPr>
            <p:ph type="body"/>
          </p:nvPr>
        </p:nvSpPr>
        <p:spPr>
          <a:xfrm>
            <a:off x="4673880" y="1604520"/>
            <a:ext cx="4015440" cy="1896840"/>
          </a:xfrm>
          <a:prstGeom prst="rect">
            <a:avLst/>
          </a:prstGeom>
        </p:spPr>
        <p:txBody>
          <a:bodyPr lIns="0" rIns="0" tIns="0" bIns="0">
            <a:normAutofit/>
          </a:bodyPr>
          <a:p>
            <a:endParaRPr b="0" lang="pt-BR" sz="3200" spc="-1" strike="noStrike">
              <a:latin typeface="Arial"/>
            </a:endParaRPr>
          </a:p>
        </p:txBody>
      </p:sp>
      <p:sp>
        <p:nvSpPr>
          <p:cNvPr id="65" name="PlaceHolder 4"/>
          <p:cNvSpPr>
            <a:spLocks noGrp="1"/>
          </p:cNvSpPr>
          <p:nvPr>
            <p:ph type="body"/>
          </p:nvPr>
        </p:nvSpPr>
        <p:spPr>
          <a:xfrm>
            <a:off x="457200" y="3682080"/>
            <a:ext cx="82288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67" name="PlaceHolder 2"/>
          <p:cNvSpPr>
            <a:spLocks noGrp="1"/>
          </p:cNvSpPr>
          <p:nvPr>
            <p:ph type="body"/>
          </p:nvPr>
        </p:nvSpPr>
        <p:spPr>
          <a:xfrm>
            <a:off x="457200" y="1604520"/>
            <a:ext cx="8228880" cy="1896840"/>
          </a:xfrm>
          <a:prstGeom prst="rect">
            <a:avLst/>
          </a:prstGeom>
        </p:spPr>
        <p:txBody>
          <a:bodyPr lIns="0" rIns="0" tIns="0" bIns="0">
            <a:normAutofit/>
          </a:bodyPr>
          <a:p>
            <a:endParaRPr b="0" lang="pt-BR" sz="3200" spc="-1" strike="noStrike">
              <a:latin typeface="Arial"/>
            </a:endParaRPr>
          </a:p>
        </p:txBody>
      </p:sp>
      <p:sp>
        <p:nvSpPr>
          <p:cNvPr id="68" name="PlaceHolder 3"/>
          <p:cNvSpPr>
            <a:spLocks noGrp="1"/>
          </p:cNvSpPr>
          <p:nvPr>
            <p:ph type="body"/>
          </p:nvPr>
        </p:nvSpPr>
        <p:spPr>
          <a:xfrm>
            <a:off x="457200" y="3682080"/>
            <a:ext cx="82288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70" name="PlaceHolder 2"/>
          <p:cNvSpPr>
            <a:spLocks noGrp="1"/>
          </p:cNvSpPr>
          <p:nvPr>
            <p:ph type="body"/>
          </p:nvPr>
        </p:nvSpPr>
        <p:spPr>
          <a:xfrm>
            <a:off x="457200" y="1604520"/>
            <a:ext cx="4015440" cy="1896840"/>
          </a:xfrm>
          <a:prstGeom prst="rect">
            <a:avLst/>
          </a:prstGeom>
        </p:spPr>
        <p:txBody>
          <a:bodyPr lIns="0" rIns="0" tIns="0" bIns="0">
            <a:normAutofit/>
          </a:bodyPr>
          <a:p>
            <a:endParaRPr b="0" lang="pt-BR" sz="3200" spc="-1" strike="noStrike">
              <a:latin typeface="Arial"/>
            </a:endParaRPr>
          </a:p>
        </p:txBody>
      </p:sp>
      <p:sp>
        <p:nvSpPr>
          <p:cNvPr id="71" name="PlaceHolder 3"/>
          <p:cNvSpPr>
            <a:spLocks noGrp="1"/>
          </p:cNvSpPr>
          <p:nvPr>
            <p:ph type="body"/>
          </p:nvPr>
        </p:nvSpPr>
        <p:spPr>
          <a:xfrm>
            <a:off x="4673880" y="1604520"/>
            <a:ext cx="4015440" cy="1896840"/>
          </a:xfrm>
          <a:prstGeom prst="rect">
            <a:avLst/>
          </a:prstGeom>
        </p:spPr>
        <p:txBody>
          <a:bodyPr lIns="0" rIns="0" tIns="0" bIns="0">
            <a:normAutofit/>
          </a:bodyPr>
          <a:p>
            <a:endParaRPr b="0" lang="pt-BR" sz="3200" spc="-1" strike="noStrike">
              <a:latin typeface="Arial"/>
            </a:endParaRPr>
          </a:p>
        </p:txBody>
      </p:sp>
      <p:sp>
        <p:nvSpPr>
          <p:cNvPr id="72" name="PlaceHolder 4"/>
          <p:cNvSpPr>
            <a:spLocks noGrp="1"/>
          </p:cNvSpPr>
          <p:nvPr>
            <p:ph type="body"/>
          </p:nvPr>
        </p:nvSpPr>
        <p:spPr>
          <a:xfrm>
            <a:off x="457200" y="3682080"/>
            <a:ext cx="4015440" cy="1896840"/>
          </a:xfrm>
          <a:prstGeom prst="rect">
            <a:avLst/>
          </a:prstGeom>
        </p:spPr>
        <p:txBody>
          <a:bodyPr lIns="0" rIns="0" tIns="0" bIns="0">
            <a:normAutofit/>
          </a:bodyPr>
          <a:p>
            <a:endParaRPr b="0" lang="pt-BR" sz="3200" spc="-1" strike="noStrike">
              <a:latin typeface="Arial"/>
            </a:endParaRPr>
          </a:p>
        </p:txBody>
      </p:sp>
      <p:sp>
        <p:nvSpPr>
          <p:cNvPr id="73" name="PlaceHolder 5"/>
          <p:cNvSpPr>
            <a:spLocks noGrp="1"/>
          </p:cNvSpPr>
          <p:nvPr>
            <p:ph type="body"/>
          </p:nvPr>
        </p:nvSpPr>
        <p:spPr>
          <a:xfrm>
            <a:off x="4673880" y="3682080"/>
            <a:ext cx="4015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75" name="PlaceHolder 2"/>
          <p:cNvSpPr>
            <a:spLocks noGrp="1"/>
          </p:cNvSpPr>
          <p:nvPr>
            <p:ph type="body"/>
          </p:nvPr>
        </p:nvSpPr>
        <p:spPr>
          <a:xfrm>
            <a:off x="457200" y="1604520"/>
            <a:ext cx="2649600" cy="1896840"/>
          </a:xfrm>
          <a:prstGeom prst="rect">
            <a:avLst/>
          </a:prstGeom>
        </p:spPr>
        <p:txBody>
          <a:bodyPr lIns="0" rIns="0" tIns="0" bIns="0">
            <a:normAutofit/>
          </a:bodyPr>
          <a:p>
            <a:endParaRPr b="0" lang="pt-BR" sz="3200" spc="-1" strike="noStrike">
              <a:latin typeface="Arial"/>
            </a:endParaRPr>
          </a:p>
        </p:txBody>
      </p:sp>
      <p:sp>
        <p:nvSpPr>
          <p:cNvPr id="76" name="PlaceHolder 3"/>
          <p:cNvSpPr>
            <a:spLocks noGrp="1"/>
          </p:cNvSpPr>
          <p:nvPr>
            <p:ph type="body"/>
          </p:nvPr>
        </p:nvSpPr>
        <p:spPr>
          <a:xfrm>
            <a:off x="3239640" y="1604520"/>
            <a:ext cx="2649600" cy="1896840"/>
          </a:xfrm>
          <a:prstGeom prst="rect">
            <a:avLst/>
          </a:prstGeom>
        </p:spPr>
        <p:txBody>
          <a:bodyPr lIns="0" rIns="0" tIns="0" bIns="0">
            <a:normAutofit/>
          </a:bodyPr>
          <a:p>
            <a:endParaRPr b="0" lang="pt-BR" sz="3200" spc="-1" strike="noStrike">
              <a:latin typeface="Arial"/>
            </a:endParaRPr>
          </a:p>
        </p:txBody>
      </p:sp>
      <p:sp>
        <p:nvSpPr>
          <p:cNvPr id="77" name="PlaceHolder 4"/>
          <p:cNvSpPr>
            <a:spLocks noGrp="1"/>
          </p:cNvSpPr>
          <p:nvPr>
            <p:ph type="body"/>
          </p:nvPr>
        </p:nvSpPr>
        <p:spPr>
          <a:xfrm>
            <a:off x="6022080" y="1604520"/>
            <a:ext cx="2649600" cy="1896840"/>
          </a:xfrm>
          <a:prstGeom prst="rect">
            <a:avLst/>
          </a:prstGeom>
        </p:spPr>
        <p:txBody>
          <a:bodyPr lIns="0" rIns="0" tIns="0" bIns="0">
            <a:normAutofit/>
          </a:bodyPr>
          <a:p>
            <a:endParaRPr b="0" lang="pt-BR" sz="3200" spc="-1" strike="noStrike">
              <a:latin typeface="Arial"/>
            </a:endParaRPr>
          </a:p>
        </p:txBody>
      </p:sp>
      <p:sp>
        <p:nvSpPr>
          <p:cNvPr id="78" name="PlaceHolder 5"/>
          <p:cNvSpPr>
            <a:spLocks noGrp="1"/>
          </p:cNvSpPr>
          <p:nvPr>
            <p:ph type="body"/>
          </p:nvPr>
        </p:nvSpPr>
        <p:spPr>
          <a:xfrm>
            <a:off x="457200" y="3682080"/>
            <a:ext cx="2649600" cy="1896840"/>
          </a:xfrm>
          <a:prstGeom prst="rect">
            <a:avLst/>
          </a:prstGeom>
        </p:spPr>
        <p:txBody>
          <a:bodyPr lIns="0" rIns="0" tIns="0" bIns="0">
            <a:normAutofit/>
          </a:bodyPr>
          <a:p>
            <a:endParaRPr b="0" lang="pt-BR" sz="3200" spc="-1" strike="noStrike">
              <a:latin typeface="Arial"/>
            </a:endParaRPr>
          </a:p>
        </p:txBody>
      </p:sp>
      <p:sp>
        <p:nvSpPr>
          <p:cNvPr id="79" name="PlaceHolder 6"/>
          <p:cNvSpPr>
            <a:spLocks noGrp="1"/>
          </p:cNvSpPr>
          <p:nvPr>
            <p:ph type="body"/>
          </p:nvPr>
        </p:nvSpPr>
        <p:spPr>
          <a:xfrm>
            <a:off x="3239640" y="3682080"/>
            <a:ext cx="2649600" cy="1896840"/>
          </a:xfrm>
          <a:prstGeom prst="rect">
            <a:avLst/>
          </a:prstGeom>
        </p:spPr>
        <p:txBody>
          <a:bodyPr lIns="0" rIns="0" tIns="0" bIns="0">
            <a:normAutofit/>
          </a:bodyPr>
          <a:p>
            <a:endParaRPr b="0" lang="pt-BR" sz="3200" spc="-1" strike="noStrike">
              <a:latin typeface="Arial"/>
            </a:endParaRPr>
          </a:p>
        </p:txBody>
      </p:sp>
      <p:sp>
        <p:nvSpPr>
          <p:cNvPr id="80" name="PlaceHolder 7"/>
          <p:cNvSpPr>
            <a:spLocks noGrp="1"/>
          </p:cNvSpPr>
          <p:nvPr>
            <p:ph type="body"/>
          </p:nvPr>
        </p:nvSpPr>
        <p:spPr>
          <a:xfrm>
            <a:off x="6022080" y="3682080"/>
            <a:ext cx="264960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84" name="PlaceHolder 2"/>
          <p:cNvSpPr>
            <a:spLocks noGrp="1"/>
          </p:cNvSpPr>
          <p:nvPr>
            <p:ph type="subTitle"/>
          </p:nvPr>
        </p:nvSpPr>
        <p:spPr>
          <a:xfrm>
            <a:off x="457200" y="1604520"/>
            <a:ext cx="8228880" cy="39769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86" name="PlaceHolder 2"/>
          <p:cNvSpPr>
            <a:spLocks noGrp="1"/>
          </p:cNvSpPr>
          <p:nvPr>
            <p:ph type="body"/>
          </p:nvPr>
        </p:nvSpPr>
        <p:spPr>
          <a:xfrm>
            <a:off x="457200" y="1604520"/>
            <a:ext cx="8228880" cy="3976920"/>
          </a:xfrm>
          <a:prstGeom prst="rect">
            <a:avLst/>
          </a:prstGeom>
        </p:spPr>
        <p:txBody>
          <a:bodyPr lIns="0" rIns="0" tIns="0" bIns="0">
            <a:normAutofit/>
          </a:bodyPr>
          <a:p>
            <a:endParaRPr b="0" lang="pt-BR"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88" name="PlaceHolder 2"/>
          <p:cNvSpPr>
            <a:spLocks noGrp="1"/>
          </p:cNvSpPr>
          <p:nvPr>
            <p:ph type="body"/>
          </p:nvPr>
        </p:nvSpPr>
        <p:spPr>
          <a:xfrm>
            <a:off x="457200" y="1604520"/>
            <a:ext cx="4015440" cy="3976920"/>
          </a:xfrm>
          <a:prstGeom prst="rect">
            <a:avLst/>
          </a:prstGeom>
        </p:spPr>
        <p:txBody>
          <a:bodyPr lIns="0" rIns="0" tIns="0" bIns="0">
            <a:normAutofit/>
          </a:bodyPr>
          <a:p>
            <a:endParaRPr b="0" lang="pt-BR" sz="3200" spc="-1" strike="noStrike">
              <a:latin typeface="Arial"/>
            </a:endParaRPr>
          </a:p>
        </p:txBody>
      </p:sp>
      <p:sp>
        <p:nvSpPr>
          <p:cNvPr id="89" name="PlaceHolder 3"/>
          <p:cNvSpPr>
            <a:spLocks noGrp="1"/>
          </p:cNvSpPr>
          <p:nvPr>
            <p:ph type="body"/>
          </p:nvPr>
        </p:nvSpPr>
        <p:spPr>
          <a:xfrm>
            <a:off x="4673880" y="1604520"/>
            <a:ext cx="4015440" cy="3976920"/>
          </a:xfrm>
          <a:prstGeom prst="rect">
            <a:avLst/>
          </a:prstGeom>
        </p:spPr>
        <p:txBody>
          <a:bodyPr lIns="0" rIns="0" tIns="0" bIns="0">
            <a:normAutofit/>
          </a:bodyPr>
          <a:p>
            <a:endParaRPr b="0" lang="pt-BR"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10" name="PlaceHolder 2"/>
          <p:cNvSpPr>
            <a:spLocks noGrp="1"/>
          </p:cNvSpPr>
          <p:nvPr>
            <p:ph type="body"/>
          </p:nvPr>
        </p:nvSpPr>
        <p:spPr>
          <a:xfrm>
            <a:off x="457200" y="1604520"/>
            <a:ext cx="8228880" cy="3976920"/>
          </a:xfrm>
          <a:prstGeom prst="rect">
            <a:avLst/>
          </a:prstGeom>
        </p:spPr>
        <p:txBody>
          <a:bodyPr lIns="0" rIns="0" tIns="0" bIns="0">
            <a:normAutofit/>
          </a:bodyPr>
          <a:p>
            <a:endParaRPr b="0" lang="pt-BR"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85800" y="1122480"/>
            <a:ext cx="7771320" cy="110635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93" name="PlaceHolder 2"/>
          <p:cNvSpPr>
            <a:spLocks noGrp="1"/>
          </p:cNvSpPr>
          <p:nvPr>
            <p:ph type="body"/>
          </p:nvPr>
        </p:nvSpPr>
        <p:spPr>
          <a:xfrm>
            <a:off x="457200" y="1604520"/>
            <a:ext cx="4015440" cy="1896840"/>
          </a:xfrm>
          <a:prstGeom prst="rect">
            <a:avLst/>
          </a:prstGeom>
        </p:spPr>
        <p:txBody>
          <a:bodyPr lIns="0" rIns="0" tIns="0" bIns="0">
            <a:normAutofit/>
          </a:bodyPr>
          <a:p>
            <a:endParaRPr b="0" lang="pt-BR" sz="3200" spc="-1" strike="noStrike">
              <a:latin typeface="Arial"/>
            </a:endParaRPr>
          </a:p>
        </p:txBody>
      </p:sp>
      <p:sp>
        <p:nvSpPr>
          <p:cNvPr id="94" name="PlaceHolder 3"/>
          <p:cNvSpPr>
            <a:spLocks noGrp="1"/>
          </p:cNvSpPr>
          <p:nvPr>
            <p:ph type="body"/>
          </p:nvPr>
        </p:nvSpPr>
        <p:spPr>
          <a:xfrm>
            <a:off x="4673880" y="1604520"/>
            <a:ext cx="4015440" cy="3976920"/>
          </a:xfrm>
          <a:prstGeom prst="rect">
            <a:avLst/>
          </a:prstGeom>
        </p:spPr>
        <p:txBody>
          <a:bodyPr lIns="0" rIns="0" tIns="0" bIns="0">
            <a:normAutofit/>
          </a:bodyPr>
          <a:p>
            <a:endParaRPr b="0" lang="pt-BR" sz="3200" spc="-1" strike="noStrike">
              <a:latin typeface="Arial"/>
            </a:endParaRPr>
          </a:p>
        </p:txBody>
      </p:sp>
      <p:sp>
        <p:nvSpPr>
          <p:cNvPr id="95" name="PlaceHolder 4"/>
          <p:cNvSpPr>
            <a:spLocks noGrp="1"/>
          </p:cNvSpPr>
          <p:nvPr>
            <p:ph type="body"/>
          </p:nvPr>
        </p:nvSpPr>
        <p:spPr>
          <a:xfrm>
            <a:off x="457200" y="3682080"/>
            <a:ext cx="4015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97" name="PlaceHolder 2"/>
          <p:cNvSpPr>
            <a:spLocks noGrp="1"/>
          </p:cNvSpPr>
          <p:nvPr>
            <p:ph type="body"/>
          </p:nvPr>
        </p:nvSpPr>
        <p:spPr>
          <a:xfrm>
            <a:off x="457200" y="1604520"/>
            <a:ext cx="4015440" cy="3976920"/>
          </a:xfrm>
          <a:prstGeom prst="rect">
            <a:avLst/>
          </a:prstGeom>
        </p:spPr>
        <p:txBody>
          <a:bodyPr lIns="0" rIns="0" tIns="0" bIns="0">
            <a:normAutofit/>
          </a:bodyPr>
          <a:p>
            <a:endParaRPr b="0" lang="pt-BR" sz="3200" spc="-1" strike="noStrike">
              <a:latin typeface="Arial"/>
            </a:endParaRPr>
          </a:p>
        </p:txBody>
      </p:sp>
      <p:sp>
        <p:nvSpPr>
          <p:cNvPr id="98" name="PlaceHolder 3"/>
          <p:cNvSpPr>
            <a:spLocks noGrp="1"/>
          </p:cNvSpPr>
          <p:nvPr>
            <p:ph type="body"/>
          </p:nvPr>
        </p:nvSpPr>
        <p:spPr>
          <a:xfrm>
            <a:off x="4673880" y="1604520"/>
            <a:ext cx="4015440" cy="1896840"/>
          </a:xfrm>
          <a:prstGeom prst="rect">
            <a:avLst/>
          </a:prstGeom>
        </p:spPr>
        <p:txBody>
          <a:bodyPr lIns="0" rIns="0" tIns="0" bIns="0">
            <a:normAutofit/>
          </a:bodyPr>
          <a:p>
            <a:endParaRPr b="0" lang="pt-BR" sz="3200" spc="-1" strike="noStrike">
              <a:latin typeface="Arial"/>
            </a:endParaRPr>
          </a:p>
        </p:txBody>
      </p:sp>
      <p:sp>
        <p:nvSpPr>
          <p:cNvPr id="99" name="PlaceHolder 4"/>
          <p:cNvSpPr>
            <a:spLocks noGrp="1"/>
          </p:cNvSpPr>
          <p:nvPr>
            <p:ph type="body"/>
          </p:nvPr>
        </p:nvSpPr>
        <p:spPr>
          <a:xfrm>
            <a:off x="4673880" y="3682080"/>
            <a:ext cx="4015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101" name="PlaceHolder 2"/>
          <p:cNvSpPr>
            <a:spLocks noGrp="1"/>
          </p:cNvSpPr>
          <p:nvPr>
            <p:ph type="body"/>
          </p:nvPr>
        </p:nvSpPr>
        <p:spPr>
          <a:xfrm>
            <a:off x="457200" y="1604520"/>
            <a:ext cx="4015440" cy="1896840"/>
          </a:xfrm>
          <a:prstGeom prst="rect">
            <a:avLst/>
          </a:prstGeom>
        </p:spPr>
        <p:txBody>
          <a:bodyPr lIns="0" rIns="0" tIns="0" bIns="0">
            <a:normAutofit/>
          </a:bodyPr>
          <a:p>
            <a:endParaRPr b="0" lang="pt-BR" sz="3200" spc="-1" strike="noStrike">
              <a:latin typeface="Arial"/>
            </a:endParaRPr>
          </a:p>
        </p:txBody>
      </p:sp>
      <p:sp>
        <p:nvSpPr>
          <p:cNvPr id="102" name="PlaceHolder 3"/>
          <p:cNvSpPr>
            <a:spLocks noGrp="1"/>
          </p:cNvSpPr>
          <p:nvPr>
            <p:ph type="body"/>
          </p:nvPr>
        </p:nvSpPr>
        <p:spPr>
          <a:xfrm>
            <a:off x="4673880" y="1604520"/>
            <a:ext cx="4015440" cy="1896840"/>
          </a:xfrm>
          <a:prstGeom prst="rect">
            <a:avLst/>
          </a:prstGeom>
        </p:spPr>
        <p:txBody>
          <a:bodyPr lIns="0" rIns="0" tIns="0" bIns="0">
            <a:normAutofit/>
          </a:bodyPr>
          <a:p>
            <a:endParaRPr b="0" lang="pt-BR" sz="3200" spc="-1" strike="noStrike">
              <a:latin typeface="Arial"/>
            </a:endParaRPr>
          </a:p>
        </p:txBody>
      </p:sp>
      <p:sp>
        <p:nvSpPr>
          <p:cNvPr id="103" name="PlaceHolder 4"/>
          <p:cNvSpPr>
            <a:spLocks noGrp="1"/>
          </p:cNvSpPr>
          <p:nvPr>
            <p:ph type="body"/>
          </p:nvPr>
        </p:nvSpPr>
        <p:spPr>
          <a:xfrm>
            <a:off x="457200" y="3682080"/>
            <a:ext cx="82288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105" name="PlaceHolder 2"/>
          <p:cNvSpPr>
            <a:spLocks noGrp="1"/>
          </p:cNvSpPr>
          <p:nvPr>
            <p:ph type="body"/>
          </p:nvPr>
        </p:nvSpPr>
        <p:spPr>
          <a:xfrm>
            <a:off x="457200" y="1604520"/>
            <a:ext cx="8228880" cy="1896840"/>
          </a:xfrm>
          <a:prstGeom prst="rect">
            <a:avLst/>
          </a:prstGeom>
        </p:spPr>
        <p:txBody>
          <a:bodyPr lIns="0" rIns="0" tIns="0" bIns="0">
            <a:normAutofit/>
          </a:bodyPr>
          <a:p>
            <a:endParaRPr b="0" lang="pt-BR" sz="3200" spc="-1" strike="noStrike">
              <a:latin typeface="Arial"/>
            </a:endParaRPr>
          </a:p>
        </p:txBody>
      </p:sp>
      <p:sp>
        <p:nvSpPr>
          <p:cNvPr id="106" name="PlaceHolder 3"/>
          <p:cNvSpPr>
            <a:spLocks noGrp="1"/>
          </p:cNvSpPr>
          <p:nvPr>
            <p:ph type="body"/>
          </p:nvPr>
        </p:nvSpPr>
        <p:spPr>
          <a:xfrm>
            <a:off x="457200" y="3682080"/>
            <a:ext cx="822888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108" name="PlaceHolder 2"/>
          <p:cNvSpPr>
            <a:spLocks noGrp="1"/>
          </p:cNvSpPr>
          <p:nvPr>
            <p:ph type="body"/>
          </p:nvPr>
        </p:nvSpPr>
        <p:spPr>
          <a:xfrm>
            <a:off x="457200" y="1604520"/>
            <a:ext cx="4015440" cy="1896840"/>
          </a:xfrm>
          <a:prstGeom prst="rect">
            <a:avLst/>
          </a:prstGeom>
        </p:spPr>
        <p:txBody>
          <a:bodyPr lIns="0" rIns="0" tIns="0" bIns="0">
            <a:normAutofit/>
          </a:bodyPr>
          <a:p>
            <a:endParaRPr b="0" lang="pt-BR" sz="3200" spc="-1" strike="noStrike">
              <a:latin typeface="Arial"/>
            </a:endParaRPr>
          </a:p>
        </p:txBody>
      </p:sp>
      <p:sp>
        <p:nvSpPr>
          <p:cNvPr id="109" name="PlaceHolder 3"/>
          <p:cNvSpPr>
            <a:spLocks noGrp="1"/>
          </p:cNvSpPr>
          <p:nvPr>
            <p:ph type="body"/>
          </p:nvPr>
        </p:nvSpPr>
        <p:spPr>
          <a:xfrm>
            <a:off x="4673880" y="1604520"/>
            <a:ext cx="4015440" cy="1896840"/>
          </a:xfrm>
          <a:prstGeom prst="rect">
            <a:avLst/>
          </a:prstGeom>
        </p:spPr>
        <p:txBody>
          <a:bodyPr lIns="0" rIns="0" tIns="0" bIns="0">
            <a:normAutofit/>
          </a:bodyPr>
          <a:p>
            <a:endParaRPr b="0" lang="pt-BR" sz="3200" spc="-1" strike="noStrike">
              <a:latin typeface="Arial"/>
            </a:endParaRPr>
          </a:p>
        </p:txBody>
      </p:sp>
      <p:sp>
        <p:nvSpPr>
          <p:cNvPr id="110" name="PlaceHolder 4"/>
          <p:cNvSpPr>
            <a:spLocks noGrp="1"/>
          </p:cNvSpPr>
          <p:nvPr>
            <p:ph type="body"/>
          </p:nvPr>
        </p:nvSpPr>
        <p:spPr>
          <a:xfrm>
            <a:off x="457200" y="3682080"/>
            <a:ext cx="4015440" cy="1896840"/>
          </a:xfrm>
          <a:prstGeom prst="rect">
            <a:avLst/>
          </a:prstGeom>
        </p:spPr>
        <p:txBody>
          <a:bodyPr lIns="0" rIns="0" tIns="0" bIns="0">
            <a:normAutofit/>
          </a:bodyPr>
          <a:p>
            <a:endParaRPr b="0" lang="pt-BR" sz="3200" spc="-1" strike="noStrike">
              <a:latin typeface="Arial"/>
            </a:endParaRPr>
          </a:p>
        </p:txBody>
      </p:sp>
      <p:sp>
        <p:nvSpPr>
          <p:cNvPr id="111" name="PlaceHolder 5"/>
          <p:cNvSpPr>
            <a:spLocks noGrp="1"/>
          </p:cNvSpPr>
          <p:nvPr>
            <p:ph type="body"/>
          </p:nvPr>
        </p:nvSpPr>
        <p:spPr>
          <a:xfrm>
            <a:off x="4673880" y="3682080"/>
            <a:ext cx="4015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113" name="PlaceHolder 2"/>
          <p:cNvSpPr>
            <a:spLocks noGrp="1"/>
          </p:cNvSpPr>
          <p:nvPr>
            <p:ph type="body"/>
          </p:nvPr>
        </p:nvSpPr>
        <p:spPr>
          <a:xfrm>
            <a:off x="457200" y="1604520"/>
            <a:ext cx="2649600" cy="1896840"/>
          </a:xfrm>
          <a:prstGeom prst="rect">
            <a:avLst/>
          </a:prstGeom>
        </p:spPr>
        <p:txBody>
          <a:bodyPr lIns="0" rIns="0" tIns="0" bIns="0">
            <a:normAutofit/>
          </a:bodyPr>
          <a:p>
            <a:endParaRPr b="0" lang="pt-BR" sz="3200" spc="-1" strike="noStrike">
              <a:latin typeface="Arial"/>
            </a:endParaRPr>
          </a:p>
        </p:txBody>
      </p:sp>
      <p:sp>
        <p:nvSpPr>
          <p:cNvPr id="114" name="PlaceHolder 3"/>
          <p:cNvSpPr>
            <a:spLocks noGrp="1"/>
          </p:cNvSpPr>
          <p:nvPr>
            <p:ph type="body"/>
          </p:nvPr>
        </p:nvSpPr>
        <p:spPr>
          <a:xfrm>
            <a:off x="3239640" y="1604520"/>
            <a:ext cx="2649600" cy="1896840"/>
          </a:xfrm>
          <a:prstGeom prst="rect">
            <a:avLst/>
          </a:prstGeom>
        </p:spPr>
        <p:txBody>
          <a:bodyPr lIns="0" rIns="0" tIns="0" bIns="0">
            <a:normAutofit/>
          </a:bodyPr>
          <a:p>
            <a:endParaRPr b="0" lang="pt-BR" sz="3200" spc="-1" strike="noStrike">
              <a:latin typeface="Arial"/>
            </a:endParaRPr>
          </a:p>
        </p:txBody>
      </p:sp>
      <p:sp>
        <p:nvSpPr>
          <p:cNvPr id="115" name="PlaceHolder 4"/>
          <p:cNvSpPr>
            <a:spLocks noGrp="1"/>
          </p:cNvSpPr>
          <p:nvPr>
            <p:ph type="body"/>
          </p:nvPr>
        </p:nvSpPr>
        <p:spPr>
          <a:xfrm>
            <a:off x="6022080" y="1604520"/>
            <a:ext cx="2649600" cy="1896840"/>
          </a:xfrm>
          <a:prstGeom prst="rect">
            <a:avLst/>
          </a:prstGeom>
        </p:spPr>
        <p:txBody>
          <a:bodyPr lIns="0" rIns="0" tIns="0" bIns="0">
            <a:normAutofit/>
          </a:bodyPr>
          <a:p>
            <a:endParaRPr b="0" lang="pt-BR" sz="3200" spc="-1" strike="noStrike">
              <a:latin typeface="Arial"/>
            </a:endParaRPr>
          </a:p>
        </p:txBody>
      </p:sp>
      <p:sp>
        <p:nvSpPr>
          <p:cNvPr id="116" name="PlaceHolder 5"/>
          <p:cNvSpPr>
            <a:spLocks noGrp="1"/>
          </p:cNvSpPr>
          <p:nvPr>
            <p:ph type="body"/>
          </p:nvPr>
        </p:nvSpPr>
        <p:spPr>
          <a:xfrm>
            <a:off x="457200" y="3682080"/>
            <a:ext cx="2649600" cy="1896840"/>
          </a:xfrm>
          <a:prstGeom prst="rect">
            <a:avLst/>
          </a:prstGeom>
        </p:spPr>
        <p:txBody>
          <a:bodyPr lIns="0" rIns="0" tIns="0" bIns="0">
            <a:normAutofit/>
          </a:bodyPr>
          <a:p>
            <a:endParaRPr b="0" lang="pt-BR" sz="3200" spc="-1" strike="noStrike">
              <a:latin typeface="Arial"/>
            </a:endParaRPr>
          </a:p>
        </p:txBody>
      </p:sp>
      <p:sp>
        <p:nvSpPr>
          <p:cNvPr id="117" name="PlaceHolder 6"/>
          <p:cNvSpPr>
            <a:spLocks noGrp="1"/>
          </p:cNvSpPr>
          <p:nvPr>
            <p:ph type="body"/>
          </p:nvPr>
        </p:nvSpPr>
        <p:spPr>
          <a:xfrm>
            <a:off x="3239640" y="3682080"/>
            <a:ext cx="2649600" cy="1896840"/>
          </a:xfrm>
          <a:prstGeom prst="rect">
            <a:avLst/>
          </a:prstGeom>
        </p:spPr>
        <p:txBody>
          <a:bodyPr lIns="0" rIns="0" tIns="0" bIns="0">
            <a:normAutofit/>
          </a:bodyPr>
          <a:p>
            <a:endParaRPr b="0" lang="pt-BR" sz="3200" spc="-1" strike="noStrike">
              <a:latin typeface="Arial"/>
            </a:endParaRPr>
          </a:p>
        </p:txBody>
      </p:sp>
      <p:sp>
        <p:nvSpPr>
          <p:cNvPr id="118" name="PlaceHolder 7"/>
          <p:cNvSpPr>
            <a:spLocks noGrp="1"/>
          </p:cNvSpPr>
          <p:nvPr>
            <p:ph type="body"/>
          </p:nvPr>
        </p:nvSpPr>
        <p:spPr>
          <a:xfrm>
            <a:off x="6022080" y="3682080"/>
            <a:ext cx="264960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12" name="PlaceHolder 2"/>
          <p:cNvSpPr>
            <a:spLocks noGrp="1"/>
          </p:cNvSpPr>
          <p:nvPr>
            <p:ph type="body"/>
          </p:nvPr>
        </p:nvSpPr>
        <p:spPr>
          <a:xfrm>
            <a:off x="457200" y="1604520"/>
            <a:ext cx="4015440" cy="3976920"/>
          </a:xfrm>
          <a:prstGeom prst="rect">
            <a:avLst/>
          </a:prstGeom>
        </p:spPr>
        <p:txBody>
          <a:bodyPr lIns="0" rIns="0" tIns="0" bIns="0">
            <a:normAutofit/>
          </a:bodyPr>
          <a:p>
            <a:endParaRPr b="0" lang="pt-BR" sz="3200" spc="-1" strike="noStrike">
              <a:latin typeface="Arial"/>
            </a:endParaRPr>
          </a:p>
        </p:txBody>
      </p:sp>
      <p:sp>
        <p:nvSpPr>
          <p:cNvPr id="13" name="PlaceHolder 3"/>
          <p:cNvSpPr>
            <a:spLocks noGrp="1"/>
          </p:cNvSpPr>
          <p:nvPr>
            <p:ph type="body"/>
          </p:nvPr>
        </p:nvSpPr>
        <p:spPr>
          <a:xfrm>
            <a:off x="4673880" y="1604520"/>
            <a:ext cx="4015440" cy="3976920"/>
          </a:xfrm>
          <a:prstGeom prst="rect">
            <a:avLst/>
          </a:prstGeom>
        </p:spPr>
        <p:txBody>
          <a:bodyPr lIns="0" rIns="0" tIns="0" bIns="0">
            <a:normAutofit/>
          </a:bodyPr>
          <a:p>
            <a:endParaRPr b="0" lang="pt-BR"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685800" y="1122480"/>
            <a:ext cx="7771320" cy="1106352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17" name="PlaceHolder 2"/>
          <p:cNvSpPr>
            <a:spLocks noGrp="1"/>
          </p:cNvSpPr>
          <p:nvPr>
            <p:ph type="body"/>
          </p:nvPr>
        </p:nvSpPr>
        <p:spPr>
          <a:xfrm>
            <a:off x="457200" y="1604520"/>
            <a:ext cx="4015440" cy="1896840"/>
          </a:xfrm>
          <a:prstGeom prst="rect">
            <a:avLst/>
          </a:prstGeom>
        </p:spPr>
        <p:txBody>
          <a:bodyPr lIns="0" rIns="0" tIns="0" bIns="0">
            <a:normAutofit/>
          </a:bodyPr>
          <a:p>
            <a:endParaRPr b="0" lang="pt-BR" sz="3200" spc="-1" strike="noStrike">
              <a:latin typeface="Arial"/>
            </a:endParaRPr>
          </a:p>
        </p:txBody>
      </p:sp>
      <p:sp>
        <p:nvSpPr>
          <p:cNvPr id="18" name="PlaceHolder 3"/>
          <p:cNvSpPr>
            <a:spLocks noGrp="1"/>
          </p:cNvSpPr>
          <p:nvPr>
            <p:ph type="body"/>
          </p:nvPr>
        </p:nvSpPr>
        <p:spPr>
          <a:xfrm>
            <a:off x="4673880" y="1604520"/>
            <a:ext cx="4015440" cy="3976920"/>
          </a:xfrm>
          <a:prstGeom prst="rect">
            <a:avLst/>
          </a:prstGeom>
        </p:spPr>
        <p:txBody>
          <a:bodyPr lIns="0" rIns="0" tIns="0" bIns="0">
            <a:normAutofit/>
          </a:bodyPr>
          <a:p>
            <a:endParaRPr b="0" lang="pt-BR" sz="3200" spc="-1" strike="noStrike">
              <a:latin typeface="Arial"/>
            </a:endParaRPr>
          </a:p>
        </p:txBody>
      </p:sp>
      <p:sp>
        <p:nvSpPr>
          <p:cNvPr id="19" name="PlaceHolder 4"/>
          <p:cNvSpPr>
            <a:spLocks noGrp="1"/>
          </p:cNvSpPr>
          <p:nvPr>
            <p:ph type="body"/>
          </p:nvPr>
        </p:nvSpPr>
        <p:spPr>
          <a:xfrm>
            <a:off x="457200" y="3682080"/>
            <a:ext cx="4015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21" name="PlaceHolder 2"/>
          <p:cNvSpPr>
            <a:spLocks noGrp="1"/>
          </p:cNvSpPr>
          <p:nvPr>
            <p:ph type="body"/>
          </p:nvPr>
        </p:nvSpPr>
        <p:spPr>
          <a:xfrm>
            <a:off x="457200" y="1604520"/>
            <a:ext cx="4015440" cy="3976920"/>
          </a:xfrm>
          <a:prstGeom prst="rect">
            <a:avLst/>
          </a:prstGeom>
        </p:spPr>
        <p:txBody>
          <a:bodyPr lIns="0" rIns="0" tIns="0" bIns="0">
            <a:normAutofit/>
          </a:bodyPr>
          <a:p>
            <a:endParaRPr b="0" lang="pt-BR" sz="3200" spc="-1" strike="noStrike">
              <a:latin typeface="Arial"/>
            </a:endParaRPr>
          </a:p>
        </p:txBody>
      </p:sp>
      <p:sp>
        <p:nvSpPr>
          <p:cNvPr id="22" name="PlaceHolder 3"/>
          <p:cNvSpPr>
            <a:spLocks noGrp="1"/>
          </p:cNvSpPr>
          <p:nvPr>
            <p:ph type="body"/>
          </p:nvPr>
        </p:nvSpPr>
        <p:spPr>
          <a:xfrm>
            <a:off x="4673880" y="1604520"/>
            <a:ext cx="4015440" cy="1896840"/>
          </a:xfrm>
          <a:prstGeom prst="rect">
            <a:avLst/>
          </a:prstGeom>
        </p:spPr>
        <p:txBody>
          <a:bodyPr lIns="0" rIns="0" tIns="0" bIns="0">
            <a:normAutofit/>
          </a:bodyPr>
          <a:p>
            <a:endParaRPr b="0" lang="pt-BR" sz="3200" spc="-1" strike="noStrike">
              <a:latin typeface="Arial"/>
            </a:endParaRPr>
          </a:p>
        </p:txBody>
      </p:sp>
      <p:sp>
        <p:nvSpPr>
          <p:cNvPr id="23" name="PlaceHolder 4"/>
          <p:cNvSpPr>
            <a:spLocks noGrp="1"/>
          </p:cNvSpPr>
          <p:nvPr>
            <p:ph type="body"/>
          </p:nvPr>
        </p:nvSpPr>
        <p:spPr>
          <a:xfrm>
            <a:off x="4673880" y="3682080"/>
            <a:ext cx="4015440" cy="1896840"/>
          </a:xfrm>
          <a:prstGeom prst="rect">
            <a:avLst/>
          </a:prstGeom>
        </p:spPr>
        <p:txBody>
          <a:bodyPr lIns="0" rIns="0" tIns="0" bIns="0">
            <a:normAutofit/>
          </a:bodyPr>
          <a:p>
            <a:endParaRPr b="0" lang="pt-BR"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endParaRPr b="0" lang="pt-BR" sz="4400" spc="-1" strike="noStrike">
              <a:latin typeface="Arial"/>
            </a:endParaRPr>
          </a:p>
        </p:txBody>
      </p:sp>
      <p:sp>
        <p:nvSpPr>
          <p:cNvPr id="25" name="PlaceHolder 2"/>
          <p:cNvSpPr>
            <a:spLocks noGrp="1"/>
          </p:cNvSpPr>
          <p:nvPr>
            <p:ph type="body"/>
          </p:nvPr>
        </p:nvSpPr>
        <p:spPr>
          <a:xfrm>
            <a:off x="457200" y="1604520"/>
            <a:ext cx="4015440" cy="1896840"/>
          </a:xfrm>
          <a:prstGeom prst="rect">
            <a:avLst/>
          </a:prstGeom>
        </p:spPr>
        <p:txBody>
          <a:bodyPr lIns="0" rIns="0" tIns="0" bIns="0">
            <a:normAutofit/>
          </a:bodyPr>
          <a:p>
            <a:endParaRPr b="0" lang="pt-BR" sz="3200" spc="-1" strike="noStrike">
              <a:latin typeface="Arial"/>
            </a:endParaRPr>
          </a:p>
        </p:txBody>
      </p:sp>
      <p:sp>
        <p:nvSpPr>
          <p:cNvPr id="26" name="PlaceHolder 3"/>
          <p:cNvSpPr>
            <a:spLocks noGrp="1"/>
          </p:cNvSpPr>
          <p:nvPr>
            <p:ph type="body"/>
          </p:nvPr>
        </p:nvSpPr>
        <p:spPr>
          <a:xfrm>
            <a:off x="4673880" y="1604520"/>
            <a:ext cx="4015440" cy="1896840"/>
          </a:xfrm>
          <a:prstGeom prst="rect">
            <a:avLst/>
          </a:prstGeom>
        </p:spPr>
        <p:txBody>
          <a:bodyPr lIns="0" rIns="0" tIns="0" bIns="0">
            <a:normAutofit/>
          </a:bodyPr>
          <a:p>
            <a:endParaRPr b="0" lang="pt-BR" sz="3200" spc="-1" strike="noStrike">
              <a:latin typeface="Arial"/>
            </a:endParaRPr>
          </a:p>
        </p:txBody>
      </p:sp>
      <p:sp>
        <p:nvSpPr>
          <p:cNvPr id="27" name="PlaceHolder 4"/>
          <p:cNvSpPr>
            <a:spLocks noGrp="1"/>
          </p:cNvSpPr>
          <p:nvPr>
            <p:ph type="body"/>
          </p:nvPr>
        </p:nvSpPr>
        <p:spPr>
          <a:xfrm>
            <a:off x="457200" y="3682080"/>
            <a:ext cx="8228880" cy="1896840"/>
          </a:xfrm>
          <a:prstGeom prst="rect">
            <a:avLst/>
          </a:prstGeom>
        </p:spPr>
        <p:txBody>
          <a:bodyPr lIns="0" rIns="0" tIns="0" bIns="0">
            <a:normAutofit/>
          </a:bodyPr>
          <a:p>
            <a:endParaRPr b="0" lang="pt-BR"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slideLayout" Target="../slideLayouts/slideLayout1.xml"/><Relationship Id="rId7" Type="http://schemas.openxmlformats.org/officeDocument/2006/relationships/slideLayout" Target="../slideLayouts/slideLayout2.xml"/><Relationship Id="rId8" Type="http://schemas.openxmlformats.org/officeDocument/2006/relationships/slideLayout" Target="../slideLayouts/slideLayout3.xml"/><Relationship Id="rId9" Type="http://schemas.openxmlformats.org/officeDocument/2006/relationships/slideLayout" Target="../slideLayouts/slideLayout4.xml"/><Relationship Id="rId10" Type="http://schemas.openxmlformats.org/officeDocument/2006/relationships/slideLayout" Target="../slideLayouts/slideLayout5.xml"/><Relationship Id="rId11" Type="http://schemas.openxmlformats.org/officeDocument/2006/relationships/slideLayout" Target="../slideLayouts/slideLayout6.xml"/><Relationship Id="rId12" Type="http://schemas.openxmlformats.org/officeDocument/2006/relationships/slideLayout" Target="../slideLayouts/slideLayout7.xml"/><Relationship Id="rId13" Type="http://schemas.openxmlformats.org/officeDocument/2006/relationships/slideLayout" Target="../slideLayouts/slideLayout8.xml"/><Relationship Id="rId14" Type="http://schemas.openxmlformats.org/officeDocument/2006/relationships/slideLayout" Target="../slideLayouts/slideLayout9.xml"/><Relationship Id="rId15" Type="http://schemas.openxmlformats.org/officeDocument/2006/relationships/slideLayout" Target="../slideLayouts/slideLayout10.xml"/><Relationship Id="rId16" Type="http://schemas.openxmlformats.org/officeDocument/2006/relationships/slideLayout" Target="../slideLayouts/slideLayout11.xml"/><Relationship Id="rId17"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0" name="Imagem 4" descr=""/>
          <p:cNvPicPr/>
          <p:nvPr/>
        </p:nvPicPr>
        <p:blipFill>
          <a:blip r:embed="rId2">
            <a:grayscl/>
          </a:blip>
          <a:srcRect l="16557" t="37073" r="10496" b="6864"/>
          <a:stretch/>
        </p:blipFill>
        <p:spPr>
          <a:xfrm>
            <a:off x="0" y="0"/>
            <a:ext cx="9142920" cy="6856920"/>
          </a:xfrm>
          <a:prstGeom prst="rect">
            <a:avLst/>
          </a:prstGeom>
          <a:ln>
            <a:noFill/>
          </a:ln>
        </p:spPr>
      </p:pic>
      <p:pic>
        <p:nvPicPr>
          <p:cNvPr id="1" name="Imagem 5" descr=""/>
          <p:cNvPicPr/>
          <p:nvPr/>
        </p:nvPicPr>
        <p:blipFill>
          <a:blip r:embed="rId3"/>
          <a:srcRect l="0" t="-14728" r="31469" b="19016"/>
          <a:stretch/>
        </p:blipFill>
        <p:spPr>
          <a:xfrm>
            <a:off x="4786200" y="1626120"/>
            <a:ext cx="4356720" cy="5230800"/>
          </a:xfrm>
          <a:prstGeom prst="rect">
            <a:avLst/>
          </a:prstGeom>
          <a:ln>
            <a:noFill/>
          </a:ln>
        </p:spPr>
      </p:pic>
      <p:sp>
        <p:nvSpPr>
          <p:cNvPr id="2" name="CustomShape 1"/>
          <p:cNvSpPr/>
          <p:nvPr/>
        </p:nvSpPr>
        <p:spPr>
          <a:xfrm>
            <a:off x="326160" y="1233720"/>
            <a:ext cx="8613720" cy="536904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pic>
        <p:nvPicPr>
          <p:cNvPr id="3" name="Imagem 7" descr=""/>
          <p:cNvPicPr/>
          <p:nvPr/>
        </p:nvPicPr>
        <p:blipFill>
          <a:blip r:embed="rId4"/>
          <a:srcRect l="0" t="0" r="1134" b="0"/>
          <a:stretch/>
        </p:blipFill>
        <p:spPr>
          <a:xfrm>
            <a:off x="348480" y="1694520"/>
            <a:ext cx="8575560" cy="494280"/>
          </a:xfrm>
          <a:prstGeom prst="rect">
            <a:avLst/>
          </a:prstGeom>
          <a:ln>
            <a:noFill/>
          </a:ln>
        </p:spPr>
      </p:pic>
      <p:pic>
        <p:nvPicPr>
          <p:cNvPr id="4" name="logo cruzeiro do sul.png" descr=""/>
          <p:cNvPicPr/>
          <p:nvPr/>
        </p:nvPicPr>
        <p:blipFill>
          <a:blip r:embed="rId5"/>
          <a:stretch/>
        </p:blipFill>
        <p:spPr>
          <a:xfrm>
            <a:off x="2904840" y="279720"/>
            <a:ext cx="3333600" cy="794880"/>
          </a:xfrm>
          <a:prstGeom prst="rect">
            <a:avLst/>
          </a:prstGeom>
          <a:ln w="12600">
            <a:noFill/>
          </a:ln>
        </p:spPr>
      </p:pic>
      <p:sp>
        <p:nvSpPr>
          <p:cNvPr id="5" name="PlaceHolder 2"/>
          <p:cNvSpPr>
            <a:spLocks noGrp="1"/>
          </p:cNvSpPr>
          <p:nvPr>
            <p:ph type="title"/>
          </p:nvPr>
        </p:nvSpPr>
        <p:spPr>
          <a:xfrm>
            <a:off x="457200" y="273600"/>
            <a:ext cx="8229240" cy="1144800"/>
          </a:xfrm>
          <a:prstGeom prst="rect">
            <a:avLst/>
          </a:prstGeom>
        </p:spPr>
        <p:txBody>
          <a:bodyPr lIns="0" rIns="0" tIns="0" bIns="0" anchor="ctr">
            <a:noAutofit/>
          </a:bodyPr>
          <a:p>
            <a:pPr algn="ctr"/>
            <a:r>
              <a:rPr b="0" lang="pt-BR" sz="4400" spc="-1" strike="noStrike">
                <a:latin typeface="Arial"/>
              </a:rPr>
              <a:t>Click to edit the title text format</a:t>
            </a:r>
            <a:endParaRPr b="0" lang="pt-BR" sz="4400" spc="-1" strike="noStrike">
              <a:latin typeface="Arial"/>
            </a:endParaRPr>
          </a:p>
        </p:txBody>
      </p:sp>
      <p:sp>
        <p:nvSpPr>
          <p:cNvPr id="6" name="PlaceHolder 3"/>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3200" spc="-1" strike="noStrike">
                <a:latin typeface="Arial"/>
              </a:rPr>
              <a:t>Click to edit the outline text format</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Second Outline Level</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Third Outline Level</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Fourth Outline Level</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Fifth Outline Level</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Sixth Outline Level</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Seventh Outline Level</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6"/>
    <p:sldLayoutId id="2147483650"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 id="2147483660" r:id="rId17"/>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685800" y="1122480"/>
            <a:ext cx="7771320" cy="2386440"/>
          </a:xfrm>
          <a:prstGeom prst="rect">
            <a:avLst/>
          </a:prstGeom>
        </p:spPr>
        <p:txBody>
          <a:bodyPr lIns="0" rIns="0" tIns="0" bIns="0" anchor="ctr">
            <a:noAutofit/>
          </a:bodyPr>
          <a:p>
            <a:pPr algn="ctr"/>
            <a:r>
              <a:rPr b="0" lang="pt-BR" sz="1800" spc="-1" strike="noStrike">
                <a:latin typeface="Arial"/>
              </a:rPr>
              <a:t>Click to edit the title text format</a:t>
            </a:r>
            <a:endParaRPr b="0" lang="pt-BR" sz="1800" spc="-1" strike="noStrike">
              <a:latin typeface="Arial"/>
            </a:endParaRPr>
          </a:p>
        </p:txBody>
      </p:sp>
      <p:sp>
        <p:nvSpPr>
          <p:cNvPr id="44" name="PlaceHolder 2"/>
          <p:cNvSpPr>
            <a:spLocks noGrp="1"/>
          </p:cNvSpPr>
          <p:nvPr>
            <p:ph type="body"/>
          </p:nvPr>
        </p:nvSpPr>
        <p:spPr>
          <a:xfrm>
            <a:off x="457200" y="1604520"/>
            <a:ext cx="8228880" cy="3976920"/>
          </a:xfrm>
          <a:prstGeom prst="rect">
            <a:avLst/>
          </a:prstGeom>
        </p:spPr>
        <p:txBody>
          <a:bodyPr lIns="0" rIns="0" tIns="0" bIns="0">
            <a:normAutofit/>
          </a:bodyPr>
          <a:p>
            <a:pPr marL="432000" indent="-324000" algn="ctr">
              <a:spcBef>
                <a:spcPts val="1417"/>
              </a:spcBef>
              <a:buClr>
                <a:srgbClr val="000000"/>
              </a:buClr>
              <a:buSzPct val="45000"/>
              <a:buFont typeface="Wingdings" charset="2"/>
              <a:buChar char=""/>
            </a:pPr>
            <a:r>
              <a:rPr b="0" lang="pt-BR" sz="1800" spc="-1" strike="noStrike">
                <a:latin typeface="Arial"/>
              </a:rPr>
              <a:t>Click to edit the outline text format</a:t>
            </a:r>
            <a:endParaRPr b="0" lang="pt-BR" sz="1800" spc="-1" strike="noStrike">
              <a:latin typeface="Arial"/>
            </a:endParaRPr>
          </a:p>
          <a:p>
            <a:pPr lvl="1" marL="864000" indent="-324000" algn="ctr">
              <a:spcBef>
                <a:spcPts val="1134"/>
              </a:spcBef>
              <a:buClr>
                <a:srgbClr val="000000"/>
              </a:buClr>
              <a:buSzPct val="75000"/>
              <a:buFont typeface="Symbol" charset="2"/>
              <a:buChar char=""/>
            </a:pPr>
            <a:r>
              <a:rPr b="0" lang="pt-BR" sz="1800" spc="-1" strike="noStrike">
                <a:latin typeface="Arial"/>
              </a:rPr>
              <a:t>Second Outline Level</a:t>
            </a:r>
            <a:endParaRPr b="0" lang="pt-BR" sz="1800" spc="-1" strike="noStrike">
              <a:latin typeface="Arial"/>
            </a:endParaRPr>
          </a:p>
          <a:p>
            <a:pPr lvl="2" marL="1296000" indent="-288000" algn="ctr">
              <a:spcBef>
                <a:spcPts val="850"/>
              </a:spcBef>
              <a:buClr>
                <a:srgbClr val="000000"/>
              </a:buClr>
              <a:buSzPct val="45000"/>
              <a:buFont typeface="Wingdings" charset="2"/>
              <a:buChar char=""/>
            </a:pPr>
            <a:r>
              <a:rPr b="0" lang="pt-BR" sz="1800" spc="-1" strike="noStrike">
                <a:latin typeface="Arial"/>
              </a:rPr>
              <a:t>Third Outline Level</a:t>
            </a:r>
            <a:endParaRPr b="0" lang="pt-BR" sz="1800" spc="-1" strike="noStrike">
              <a:latin typeface="Arial"/>
            </a:endParaRPr>
          </a:p>
          <a:p>
            <a:pPr lvl="3" marL="1728000" indent="-216000" algn="ctr">
              <a:spcBef>
                <a:spcPts val="567"/>
              </a:spcBef>
              <a:buClr>
                <a:srgbClr val="000000"/>
              </a:buClr>
              <a:buSzPct val="75000"/>
              <a:buFont typeface="Symbol" charset="2"/>
              <a:buChar char=""/>
            </a:pPr>
            <a:r>
              <a:rPr b="0" lang="pt-BR" sz="1800" spc="-1" strike="noStrike">
                <a:latin typeface="Arial"/>
              </a:rPr>
              <a:t>Fourth Outline Level</a:t>
            </a:r>
            <a:endParaRPr b="0" lang="pt-BR" sz="1800" spc="-1" strike="noStrike">
              <a:latin typeface="Arial"/>
            </a:endParaRPr>
          </a:p>
          <a:p>
            <a:pPr lvl="4" marL="2160000" indent="-216000" algn="ctr">
              <a:spcBef>
                <a:spcPts val="283"/>
              </a:spcBef>
              <a:buClr>
                <a:srgbClr val="000000"/>
              </a:buClr>
              <a:buSzPct val="45000"/>
              <a:buFont typeface="Wingdings" charset="2"/>
              <a:buChar char=""/>
            </a:pPr>
            <a:r>
              <a:rPr b="0" lang="pt-BR" sz="1800" spc="-1" strike="noStrike">
                <a:latin typeface="Arial"/>
              </a:rPr>
              <a:t>Fifth Outline Level</a:t>
            </a:r>
            <a:endParaRPr b="0" lang="pt-BR" sz="1800" spc="-1" strike="noStrike">
              <a:latin typeface="Arial"/>
            </a:endParaRPr>
          </a:p>
          <a:p>
            <a:pPr lvl="5" marL="2592000" indent="-216000" algn="ctr">
              <a:spcBef>
                <a:spcPts val="283"/>
              </a:spcBef>
              <a:buClr>
                <a:srgbClr val="000000"/>
              </a:buClr>
              <a:buSzPct val="45000"/>
              <a:buFont typeface="Wingdings" charset="2"/>
              <a:buChar char=""/>
            </a:pPr>
            <a:r>
              <a:rPr b="0" lang="pt-BR" sz="1800" spc="-1" strike="noStrike">
                <a:latin typeface="Arial"/>
              </a:rPr>
              <a:t>Sixth Outline Level</a:t>
            </a:r>
            <a:endParaRPr b="0" lang="pt-BR" sz="1800" spc="-1" strike="noStrike">
              <a:latin typeface="Arial"/>
            </a:endParaRPr>
          </a:p>
          <a:p>
            <a:pPr lvl="6" marL="3024000" indent="-216000" algn="ctr">
              <a:spcBef>
                <a:spcPts val="283"/>
              </a:spcBef>
              <a:buClr>
                <a:srgbClr val="000000"/>
              </a:buClr>
              <a:buSzPct val="45000"/>
              <a:buFont typeface="Wingdings" charset="2"/>
              <a:buChar char=""/>
            </a:pPr>
            <a:r>
              <a:rPr b="0" lang="pt-BR" sz="1800" spc="-1" strike="noStrike">
                <a:latin typeface="Arial"/>
              </a:rPr>
              <a:t>Seventh Outline Level</a:t>
            </a:r>
            <a:endParaRPr b="0" lang="pt-BR"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r>
              <a:rPr b="0" lang="pt-BR" sz="4400" spc="-1" strike="noStrike">
                <a:latin typeface="Arial"/>
              </a:rPr>
              <a:t>Click to edit </a:t>
            </a:r>
            <a:r>
              <a:rPr b="0" lang="pt-BR" sz="4400" spc="-1" strike="noStrike">
                <a:latin typeface="Arial"/>
              </a:rPr>
              <a:t>the title text </a:t>
            </a:r>
            <a:r>
              <a:rPr b="0" lang="pt-BR" sz="4400" spc="-1" strike="noStrike">
                <a:latin typeface="Arial"/>
              </a:rPr>
              <a:t>format</a:t>
            </a:r>
            <a:endParaRPr b="0" lang="pt-BR" sz="4400" spc="-1" strike="noStrike">
              <a:latin typeface="Arial"/>
            </a:endParaRPr>
          </a:p>
        </p:txBody>
      </p:sp>
      <p:sp>
        <p:nvSpPr>
          <p:cNvPr id="82"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3200" spc="-1" strike="noStrike">
                <a:latin typeface="Arial"/>
              </a:rPr>
              <a:t>Click to edit the outline text format</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Second Outline Level</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Third Outline Level</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Fourth Outline Level</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Fifth Outline Level</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Sixth Outline Level</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Seventh Outline Level</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5.png"/><Relationship Id="rId2" Type="http://schemas.microsoft.com/office/2007/relationships/hdphoto" Target="../media/hdphoto1.wdp"/><Relationship Id="rId3" Type="http://schemas.openxmlformats.org/officeDocument/2006/relationships/image" Target="../media/image6.png"/><Relationship Id="rId4" Type="http://schemas.openxmlformats.org/officeDocument/2006/relationships/image" Target="../media/image7.png"/><Relationship Id="rId5" Type="http://schemas.microsoft.com/office/2007/relationships/hdphoto" Target="../media/hdphoto2.wdp"/><Relationship Id="rId6" Type="http://schemas.openxmlformats.org/officeDocument/2006/relationships/image" Target="../media/image8.png"/><Relationship Id="rId7" Type="http://schemas.openxmlformats.org/officeDocument/2006/relationships/image" Target="../media/image9.png"/><Relationship Id="rId8"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slideLayout" Target="../slideLayouts/slideLayout13.xml"/><Relationship Id="rId6"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image" Target="../media/image15.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slideLayout" Target="../slideLayouts/slideLayout13.xml"/><Relationship Id="rId6"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slideLayout" Target="../slideLayouts/slideLayout13.xml"/><Relationship Id="rId6"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slideLayout" Target="../slideLayouts/slideLayout25.xml"/><Relationship Id="rId7"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image" Target="../media/image28.png"/><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slideLayout" Target="../slideLayouts/slideLayout13.xml"/><Relationship Id="rId6"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image" Target="../media/image35.png"/><Relationship Id="rId6" Type="http://schemas.microsoft.com/office/2007/relationships/hdphoto" Target="../media/hdphoto3.wdp"/><Relationship Id="rId7" Type="http://schemas.openxmlformats.org/officeDocument/2006/relationships/image" Target="../media/image36.png"/><Relationship Id="rId8" Type="http://schemas.openxmlformats.org/officeDocument/2006/relationships/slideLayout" Target="../slideLayouts/slideLayout13.xml"/><Relationship Id="rId9" Type="http://schemas.openxmlformats.org/officeDocument/2006/relationships/notesSlide" Target="../notesSlides/notesSlide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5" name="Imagem 11" descr=""/>
          <p:cNvPicPr/>
          <p:nvPr/>
        </p:nvPicPr>
        <p:blipFill>
          <a:blip r:embed="rId1">
            <a:grayscl/>
            <a:extLst>
              <a:ext uri="{BEBA8EAE-BF5A-486C-A8C5-ECC9F3942E4B}">
                <a14:imgProps xmlns:a14="http://schemas.microsoft.com/office/drawing/2010/main">
                  <a14:imgLayer r:embed="rId2">
                    <a14:imgEffect>
                      <a14:saturation sat="0"/>
                    </a14:imgEffect>
                  </a14:imgLayer>
                </a14:imgProps>
              </a:ext>
            </a:extLst>
          </a:blip>
          <a:srcRect l="16557" t="37073" r="10496" b="6864"/>
          <a:stretch/>
        </p:blipFill>
        <p:spPr>
          <a:xfrm>
            <a:off x="0" y="0"/>
            <a:ext cx="9142920" cy="6856920"/>
          </a:xfrm>
          <a:prstGeom prst="rect">
            <a:avLst/>
          </a:prstGeom>
          <a:ln>
            <a:noFill/>
          </a:ln>
        </p:spPr>
      </p:pic>
      <p:pic>
        <p:nvPicPr>
          <p:cNvPr id="126" name="Imagem 12" descr=""/>
          <p:cNvPicPr/>
          <p:nvPr/>
        </p:nvPicPr>
        <p:blipFill>
          <a:blip r:embed="rId3"/>
          <a:srcRect l="0" t="-14728" r="31469" b="-711"/>
          <a:stretch/>
        </p:blipFill>
        <p:spPr>
          <a:xfrm>
            <a:off x="3343680" y="-965520"/>
            <a:ext cx="5799240" cy="8184600"/>
          </a:xfrm>
          <a:prstGeom prst="rect">
            <a:avLst/>
          </a:prstGeom>
          <a:ln>
            <a:noFill/>
          </a:ln>
        </p:spPr>
      </p:pic>
      <p:pic>
        <p:nvPicPr>
          <p:cNvPr id="127" name="Imagem 14" descr=""/>
          <p:cNvPicPr/>
          <p:nvPr/>
        </p:nvPicPr>
        <p:blipFill>
          <a:blip r:embed="rId4">
            <a:extLst>
              <a:ext uri="{BEBA8EAE-BF5A-486C-A8C5-ECC9F3942E4B}">
                <a14:imgProps xmlns:a14="http://schemas.microsoft.com/office/drawing/2010/main">
                  <a14:imgLayer r:embed="rId5">
                    <a14:imgEffect>
                      <a14:saturation sat="0"/>
                    </a14:imgEffect>
                  </a14:imgLayer>
                </a14:imgProps>
              </a:ext>
            </a:extLst>
          </a:blip>
          <a:srcRect l="20822" t="31855" r="12204" b="27079"/>
          <a:stretch/>
        </p:blipFill>
        <p:spPr>
          <a:xfrm flipH="1">
            <a:off x="-1080" y="2064600"/>
            <a:ext cx="7989480" cy="3347640"/>
          </a:xfrm>
          <a:prstGeom prst="rect">
            <a:avLst/>
          </a:prstGeom>
          <a:ln>
            <a:noFill/>
          </a:ln>
          <a:effectLst>
            <a:innerShdw blurRad="63500" dir="5400000" dist="50800">
              <a:srgbClr val="000000">
                <a:alpha val="50000"/>
              </a:srgbClr>
            </a:innerShdw>
            <a:softEdge rad="0"/>
          </a:effectLst>
        </p:spPr>
      </p:pic>
      <p:sp>
        <p:nvSpPr>
          <p:cNvPr id="128" name="CustomShape 1"/>
          <p:cNvSpPr/>
          <p:nvPr/>
        </p:nvSpPr>
        <p:spPr>
          <a:xfrm>
            <a:off x="168120" y="4266720"/>
            <a:ext cx="4582440" cy="5763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pt-BR" sz="1600" spc="-1" strike="noStrike">
                <a:solidFill>
                  <a:srgbClr val="404040"/>
                </a:solidFill>
                <a:latin typeface="Calibri"/>
                <a:ea typeface="DejaVu Sans"/>
              </a:rPr>
              <a:t>ANTONIO MARCOS FERREIRA</a:t>
            </a:r>
            <a:endParaRPr b="0" lang="pt-BR" sz="1600" spc="-1" strike="noStrike">
              <a:latin typeface="Arial"/>
            </a:endParaRPr>
          </a:p>
          <a:p>
            <a:pPr algn="ctr">
              <a:lnSpc>
                <a:spcPct val="100000"/>
              </a:lnSpc>
            </a:pPr>
            <a:r>
              <a:rPr b="1" lang="pt-BR" sz="1600" spc="-1" strike="noStrike">
                <a:solidFill>
                  <a:srgbClr val="404040"/>
                </a:solidFill>
                <a:latin typeface="Calibri"/>
                <a:ea typeface="DejaVu Sans"/>
              </a:rPr>
              <a:t>ALBERTO MESSIAS DA COSTA SOUZA </a:t>
            </a:r>
            <a:endParaRPr b="0" lang="pt-BR" sz="1600" spc="-1" strike="noStrike">
              <a:latin typeface="Arial"/>
            </a:endParaRPr>
          </a:p>
        </p:txBody>
      </p:sp>
      <p:pic>
        <p:nvPicPr>
          <p:cNvPr id="129" name="logo cruzeiro do sul.png" descr=""/>
          <p:cNvPicPr/>
          <p:nvPr/>
        </p:nvPicPr>
        <p:blipFill>
          <a:blip r:embed="rId6"/>
          <a:stretch/>
        </p:blipFill>
        <p:spPr>
          <a:xfrm>
            <a:off x="2904840" y="366840"/>
            <a:ext cx="3333600" cy="794880"/>
          </a:xfrm>
          <a:prstGeom prst="rect">
            <a:avLst/>
          </a:prstGeom>
          <a:ln w="12600">
            <a:noFill/>
          </a:ln>
        </p:spPr>
      </p:pic>
      <p:sp>
        <p:nvSpPr>
          <p:cNvPr id="130" name="CustomShape 2"/>
          <p:cNvSpPr/>
          <p:nvPr/>
        </p:nvSpPr>
        <p:spPr>
          <a:xfrm>
            <a:off x="4833360" y="6130800"/>
            <a:ext cx="4272480" cy="3945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pt-BR" sz="2000" spc="-1" strike="noStrike">
                <a:solidFill>
                  <a:srgbClr val="1f497d"/>
                </a:solidFill>
                <a:latin typeface="Calibri"/>
                <a:ea typeface="DejaVu Sans"/>
              </a:rPr>
              <a:t>Pós-graduação | 2020</a:t>
            </a:r>
            <a:endParaRPr b="0" lang="pt-BR" sz="2000" spc="-1" strike="noStrike">
              <a:latin typeface="Arial"/>
            </a:endParaRPr>
          </a:p>
        </p:txBody>
      </p:sp>
      <p:sp>
        <p:nvSpPr>
          <p:cNvPr id="131" name="CustomShape 3"/>
          <p:cNvSpPr/>
          <p:nvPr/>
        </p:nvSpPr>
        <p:spPr>
          <a:xfrm>
            <a:off x="5058000" y="2343600"/>
            <a:ext cx="2609280" cy="2588040"/>
          </a:xfrm>
          <a:prstGeom prst="ellipse">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p:style>
      </p:sp>
      <p:pic>
        <p:nvPicPr>
          <p:cNvPr id="132" name="Imagem 17" descr=""/>
          <p:cNvPicPr/>
          <p:nvPr/>
        </p:nvPicPr>
        <p:blipFill>
          <a:blip r:embed="rId7"/>
          <a:stretch/>
        </p:blipFill>
        <p:spPr>
          <a:xfrm>
            <a:off x="5180760" y="2689920"/>
            <a:ext cx="2300760" cy="1995480"/>
          </a:xfrm>
          <a:prstGeom prst="rect">
            <a:avLst/>
          </a:prstGeom>
          <a:ln>
            <a:noFill/>
          </a:ln>
        </p:spPr>
      </p:pic>
      <p:sp>
        <p:nvSpPr>
          <p:cNvPr id="133" name="CustomShape 4"/>
          <p:cNvSpPr/>
          <p:nvPr/>
        </p:nvSpPr>
        <p:spPr>
          <a:xfrm>
            <a:off x="82800" y="2480400"/>
            <a:ext cx="4753080" cy="11869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pt-BR" sz="2400" spc="-1" strike="noStrike">
                <a:solidFill>
                  <a:srgbClr val="1f497d"/>
                </a:solidFill>
                <a:latin typeface="Calibri"/>
                <a:ea typeface="DejaVu Sans"/>
              </a:rPr>
              <a:t>IA PARA RECONHECIMENTO DE LEIS FISCAIS </a:t>
            </a:r>
            <a:endParaRPr b="0" lang="pt-BR" sz="24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4" name="Imagem 8" descr=""/>
          <p:cNvPicPr/>
          <p:nvPr/>
        </p:nvPicPr>
        <p:blipFill>
          <a:blip r:embed="rId1">
            <a:grayscl/>
          </a:blip>
          <a:srcRect l="16557" t="37073" r="10496" b="6864"/>
          <a:stretch/>
        </p:blipFill>
        <p:spPr>
          <a:xfrm>
            <a:off x="0" y="0"/>
            <a:ext cx="9142920" cy="6856920"/>
          </a:xfrm>
          <a:prstGeom prst="rect">
            <a:avLst/>
          </a:prstGeom>
          <a:ln>
            <a:noFill/>
          </a:ln>
        </p:spPr>
      </p:pic>
      <p:pic>
        <p:nvPicPr>
          <p:cNvPr id="135" name="Imagem 10" descr=""/>
          <p:cNvPicPr/>
          <p:nvPr/>
        </p:nvPicPr>
        <p:blipFill>
          <a:blip r:embed="rId2"/>
          <a:srcRect l="0" t="-14728" r="31469" b="19016"/>
          <a:stretch/>
        </p:blipFill>
        <p:spPr>
          <a:xfrm>
            <a:off x="4786200" y="1626120"/>
            <a:ext cx="4356720" cy="5230800"/>
          </a:xfrm>
          <a:prstGeom prst="rect">
            <a:avLst/>
          </a:prstGeom>
          <a:ln>
            <a:noFill/>
          </a:ln>
        </p:spPr>
      </p:pic>
      <p:sp>
        <p:nvSpPr>
          <p:cNvPr id="136" name="CustomShape 1"/>
          <p:cNvSpPr/>
          <p:nvPr/>
        </p:nvSpPr>
        <p:spPr>
          <a:xfrm>
            <a:off x="326160" y="1233720"/>
            <a:ext cx="8613720" cy="536904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37" name="CustomShape 2"/>
          <p:cNvSpPr/>
          <p:nvPr/>
        </p:nvSpPr>
        <p:spPr>
          <a:xfrm>
            <a:off x="348480" y="2305800"/>
            <a:ext cx="8432640" cy="4023720"/>
          </a:xfrm>
          <a:prstGeom prst="rect">
            <a:avLst/>
          </a:prstGeom>
          <a:noFill/>
          <a:ln>
            <a:noFill/>
          </a:ln>
        </p:spPr>
        <p:style>
          <a:lnRef idx="0"/>
          <a:fillRef idx="0"/>
          <a:effectRef idx="0"/>
          <a:fontRef idx="minor"/>
        </p:style>
        <p:txBody>
          <a:bodyPr lIns="90000" rIns="90000" tIns="45000" bIns="45000">
            <a:spAutoFit/>
          </a:bodyPr>
          <a:p>
            <a:pPr>
              <a:lnSpc>
                <a:spcPct val="100000"/>
              </a:lnSpc>
            </a:pPr>
            <a:endParaRPr b="0" lang="pt-BR" sz="1800" spc="-1" strike="noStrike">
              <a:latin typeface="Arial"/>
            </a:endParaRPr>
          </a:p>
          <a:p>
            <a:pPr>
              <a:lnSpc>
                <a:spcPct val="100000"/>
              </a:lnSpc>
            </a:pPr>
            <a:r>
              <a:rPr b="0" lang="pt-BR" sz="2000" spc="-1" strike="noStrike">
                <a:solidFill>
                  <a:srgbClr val="000000"/>
                </a:solidFill>
                <a:latin typeface="Calibri"/>
                <a:ea typeface="DejaVu Sans"/>
              </a:rPr>
              <a:t>Este estudo levanta a possíbilidade de unir as leis governamentais em um data wirehouse. Isto é importante pois facilita a aplicação de BI e prepara os dados para utilização de aprendizado de maquina e inteligência artificial.</a:t>
            </a:r>
            <a:endParaRPr b="0" lang="pt-BR" sz="2000" spc="-1" strike="noStrike">
              <a:latin typeface="Arial"/>
            </a:endParaRPr>
          </a:p>
          <a:p>
            <a:pPr>
              <a:lnSpc>
                <a:spcPct val="100000"/>
              </a:lnSpc>
            </a:pPr>
            <a:endParaRPr b="0" lang="pt-BR" sz="2000" spc="-1" strike="noStrike">
              <a:latin typeface="Arial"/>
            </a:endParaRPr>
          </a:p>
          <a:p>
            <a:pPr>
              <a:lnSpc>
                <a:spcPct val="100000"/>
              </a:lnSpc>
            </a:pPr>
            <a:r>
              <a:rPr b="0" lang="pt-BR" sz="2000" spc="-1" strike="noStrike">
                <a:solidFill>
                  <a:srgbClr val="000000"/>
                </a:solidFill>
                <a:latin typeface="Calibri"/>
                <a:ea typeface="DejaVu Sans"/>
              </a:rPr>
              <a:t>Com os textos legais estruturados, podemos ter respostas rápidas e com veracidade. Isto pode ajudar na tomada de decisão prevendo impactos legais em diversos setores da sociedade.</a:t>
            </a:r>
            <a:endParaRPr b="0" lang="pt-BR" sz="2000" spc="-1" strike="noStrike">
              <a:latin typeface="Arial"/>
            </a:endParaRPr>
          </a:p>
          <a:p>
            <a:pPr>
              <a:lnSpc>
                <a:spcPct val="100000"/>
              </a:lnSpc>
            </a:pPr>
            <a:endParaRPr b="0" lang="pt-BR" sz="2000" spc="-1" strike="noStrike">
              <a:latin typeface="Arial"/>
            </a:endParaRPr>
          </a:p>
          <a:p>
            <a:pPr>
              <a:lnSpc>
                <a:spcPct val="100000"/>
              </a:lnSpc>
            </a:pPr>
            <a:endParaRPr b="0" lang="pt-BR" sz="2000" spc="-1" strike="noStrike">
              <a:latin typeface="Arial"/>
            </a:endParaRPr>
          </a:p>
          <a:p>
            <a:pPr>
              <a:lnSpc>
                <a:spcPct val="100000"/>
              </a:lnSpc>
            </a:pPr>
            <a:endParaRPr b="0" lang="pt-BR" sz="2000" spc="-1" strike="noStrike">
              <a:latin typeface="Arial"/>
            </a:endParaRPr>
          </a:p>
        </p:txBody>
      </p:sp>
      <p:pic>
        <p:nvPicPr>
          <p:cNvPr id="138" name="Imagem 13" descr=""/>
          <p:cNvPicPr/>
          <p:nvPr/>
        </p:nvPicPr>
        <p:blipFill>
          <a:blip r:embed="rId3"/>
          <a:srcRect l="0" t="0" r="1134" b="0"/>
          <a:stretch/>
        </p:blipFill>
        <p:spPr>
          <a:xfrm>
            <a:off x="348480" y="1694520"/>
            <a:ext cx="8575560" cy="494280"/>
          </a:xfrm>
          <a:prstGeom prst="rect">
            <a:avLst/>
          </a:prstGeom>
          <a:ln>
            <a:noFill/>
          </a:ln>
        </p:spPr>
      </p:pic>
      <p:sp>
        <p:nvSpPr>
          <p:cNvPr id="139" name="CustomShape 3"/>
          <p:cNvSpPr/>
          <p:nvPr/>
        </p:nvSpPr>
        <p:spPr>
          <a:xfrm>
            <a:off x="863640" y="1669320"/>
            <a:ext cx="7488000" cy="57744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3200" spc="-1" strike="noStrike">
                <a:solidFill>
                  <a:srgbClr val="ffffff"/>
                </a:solidFill>
                <a:latin typeface="Calibri Light"/>
                <a:ea typeface="DejaVu Sans"/>
              </a:rPr>
              <a:t>Relevância do Estudo</a:t>
            </a:r>
            <a:endParaRPr b="0" lang="pt-BR" sz="3200" spc="-1" strike="noStrike">
              <a:latin typeface="Arial"/>
            </a:endParaRPr>
          </a:p>
        </p:txBody>
      </p:sp>
      <p:pic>
        <p:nvPicPr>
          <p:cNvPr id="140" name="logo cruzeiro do sul.png" descr=""/>
          <p:cNvPicPr/>
          <p:nvPr/>
        </p:nvPicPr>
        <p:blipFill>
          <a:blip r:embed="rId4"/>
          <a:stretch/>
        </p:blipFill>
        <p:spPr>
          <a:xfrm>
            <a:off x="2904840" y="279720"/>
            <a:ext cx="3333600" cy="794880"/>
          </a:xfrm>
          <a:prstGeom prst="rect">
            <a:avLst/>
          </a:prstGeom>
          <a:ln w="1260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1" name="Imagem 8" descr=""/>
          <p:cNvPicPr/>
          <p:nvPr/>
        </p:nvPicPr>
        <p:blipFill>
          <a:blip r:embed="rId1">
            <a:grayscl/>
          </a:blip>
          <a:srcRect l="16557" t="37073" r="10496" b="6864"/>
          <a:stretch/>
        </p:blipFill>
        <p:spPr>
          <a:xfrm>
            <a:off x="0" y="0"/>
            <a:ext cx="9142920" cy="6856920"/>
          </a:xfrm>
          <a:prstGeom prst="rect">
            <a:avLst/>
          </a:prstGeom>
          <a:ln>
            <a:noFill/>
          </a:ln>
        </p:spPr>
      </p:pic>
      <p:pic>
        <p:nvPicPr>
          <p:cNvPr id="142" name="Imagem 10" descr=""/>
          <p:cNvPicPr/>
          <p:nvPr/>
        </p:nvPicPr>
        <p:blipFill>
          <a:blip r:embed="rId2"/>
          <a:srcRect l="0" t="-14728" r="31469" b="19016"/>
          <a:stretch/>
        </p:blipFill>
        <p:spPr>
          <a:xfrm>
            <a:off x="4786200" y="1626120"/>
            <a:ext cx="4356720" cy="5230800"/>
          </a:xfrm>
          <a:prstGeom prst="rect">
            <a:avLst/>
          </a:prstGeom>
          <a:ln>
            <a:noFill/>
          </a:ln>
        </p:spPr>
      </p:pic>
      <p:sp>
        <p:nvSpPr>
          <p:cNvPr id="143" name="CustomShape 1"/>
          <p:cNvSpPr/>
          <p:nvPr/>
        </p:nvSpPr>
        <p:spPr>
          <a:xfrm>
            <a:off x="326160" y="1233720"/>
            <a:ext cx="8613720" cy="536904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44" name="CustomShape 2"/>
          <p:cNvSpPr/>
          <p:nvPr/>
        </p:nvSpPr>
        <p:spPr>
          <a:xfrm>
            <a:off x="348480" y="2305800"/>
            <a:ext cx="8432640" cy="3078360"/>
          </a:xfrm>
          <a:prstGeom prst="rect">
            <a:avLst/>
          </a:prstGeom>
          <a:noFill/>
          <a:ln>
            <a:noFill/>
          </a:ln>
        </p:spPr>
        <p:style>
          <a:lnRef idx="0"/>
          <a:fillRef idx="0"/>
          <a:effectRef idx="0"/>
          <a:fontRef idx="minor"/>
        </p:style>
        <p:txBody>
          <a:bodyPr lIns="90000" rIns="90000" tIns="45000" bIns="45000">
            <a:spAutoFit/>
          </a:bodyPr>
          <a:p>
            <a:pPr marL="181080" indent="361800" algn="just">
              <a:lnSpc>
                <a:spcPct val="100000"/>
              </a:lnSpc>
            </a:pPr>
            <a:endParaRPr b="0" lang="pt-BR" sz="1800" spc="-1" strike="noStrike">
              <a:latin typeface="Arial"/>
            </a:endParaRPr>
          </a:p>
          <a:p>
            <a:pPr marL="181080" indent="361800" algn="just">
              <a:lnSpc>
                <a:spcPct val="100000"/>
              </a:lnSpc>
            </a:pPr>
            <a:endParaRPr b="0" lang="pt-BR" sz="1800" spc="-1" strike="noStrike">
              <a:latin typeface="Arial"/>
            </a:endParaRPr>
          </a:p>
          <a:p>
            <a:pPr marL="712800" indent="-342000" algn="just">
              <a:lnSpc>
                <a:spcPct val="100000"/>
              </a:lnSpc>
              <a:buClr>
                <a:srgbClr val="000000"/>
              </a:buClr>
              <a:buFont typeface="Wingdings" charset="2"/>
              <a:buChar char=""/>
            </a:pPr>
            <a:r>
              <a:rPr b="0" lang="pt-BR" sz="2000" spc="-1" strike="noStrike">
                <a:solidFill>
                  <a:srgbClr val="000000"/>
                </a:solidFill>
                <a:latin typeface="Calibri"/>
                <a:ea typeface="DejaVu Sans"/>
              </a:rPr>
              <a:t>Procurar documentos legais e transformá-los em dados estruturados salvos em um DW.</a:t>
            </a:r>
            <a:endParaRPr b="0" lang="pt-BR" sz="2000" spc="-1" strike="noStrike">
              <a:latin typeface="Arial"/>
            </a:endParaRPr>
          </a:p>
          <a:p>
            <a:pPr algn="just">
              <a:lnSpc>
                <a:spcPct val="100000"/>
              </a:lnSpc>
            </a:pPr>
            <a:endParaRPr b="0" lang="pt-BR" sz="2000" spc="-1" strike="noStrike">
              <a:latin typeface="Arial"/>
            </a:endParaRPr>
          </a:p>
          <a:p>
            <a:pPr marL="712800" indent="-342000" algn="just">
              <a:lnSpc>
                <a:spcPct val="100000"/>
              </a:lnSpc>
              <a:buClr>
                <a:srgbClr val="000000"/>
              </a:buClr>
              <a:buFont typeface="Wingdings" charset="2"/>
              <a:buChar char=""/>
            </a:pPr>
            <a:r>
              <a:rPr b="0" lang="pt-BR" sz="2000" spc="-1" strike="noStrike">
                <a:solidFill>
                  <a:srgbClr val="000000"/>
                </a:solidFill>
                <a:latin typeface="Calibri"/>
                <a:ea typeface="DejaVu Sans"/>
              </a:rPr>
              <a:t>Facilitar a aplicação de ciência de dados sobre estas informações.</a:t>
            </a:r>
            <a:endParaRPr b="0" lang="pt-BR" sz="2000" spc="-1" strike="noStrike">
              <a:latin typeface="Arial"/>
            </a:endParaRPr>
          </a:p>
          <a:p>
            <a:pPr algn="just">
              <a:lnSpc>
                <a:spcPct val="100000"/>
              </a:lnSpc>
            </a:pPr>
            <a:endParaRPr b="0" lang="pt-BR" sz="2000" spc="-1" strike="noStrike">
              <a:latin typeface="Arial"/>
            </a:endParaRPr>
          </a:p>
          <a:p>
            <a:pPr marL="712800" indent="-342000" algn="just">
              <a:lnSpc>
                <a:spcPct val="100000"/>
              </a:lnSpc>
              <a:buClr>
                <a:srgbClr val="000000"/>
              </a:buClr>
              <a:buFont typeface="Wingdings" charset="2"/>
              <a:buChar char=""/>
            </a:pPr>
            <a:r>
              <a:rPr b="0" lang="pt-BR" sz="2000" spc="-1" strike="noStrike">
                <a:solidFill>
                  <a:srgbClr val="000000"/>
                </a:solidFill>
                <a:latin typeface="Calibri"/>
                <a:ea typeface="DejaVu Sans"/>
              </a:rPr>
              <a:t>Aprender com os dados e entender como podemos tirar vantagens destas informações de forma legal.</a:t>
            </a:r>
            <a:endParaRPr b="0" lang="pt-BR" sz="2000" spc="-1" strike="noStrike">
              <a:latin typeface="Arial"/>
            </a:endParaRPr>
          </a:p>
        </p:txBody>
      </p:sp>
      <p:pic>
        <p:nvPicPr>
          <p:cNvPr id="145" name="Imagem 13" descr=""/>
          <p:cNvPicPr/>
          <p:nvPr/>
        </p:nvPicPr>
        <p:blipFill>
          <a:blip r:embed="rId3"/>
          <a:srcRect l="0" t="0" r="1134" b="0"/>
          <a:stretch/>
        </p:blipFill>
        <p:spPr>
          <a:xfrm>
            <a:off x="348480" y="1694520"/>
            <a:ext cx="8575560" cy="494280"/>
          </a:xfrm>
          <a:prstGeom prst="rect">
            <a:avLst/>
          </a:prstGeom>
          <a:ln>
            <a:noFill/>
          </a:ln>
        </p:spPr>
      </p:pic>
      <p:sp>
        <p:nvSpPr>
          <p:cNvPr id="146" name="CustomShape 3"/>
          <p:cNvSpPr/>
          <p:nvPr/>
        </p:nvSpPr>
        <p:spPr>
          <a:xfrm>
            <a:off x="844560" y="1669320"/>
            <a:ext cx="7795080" cy="51624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ea typeface="DejaVu Sans"/>
              </a:rPr>
              <a:t>Objetivos</a:t>
            </a:r>
            <a:endParaRPr b="0" lang="pt-BR" sz="2800" spc="-1" strike="noStrike">
              <a:latin typeface="Arial"/>
            </a:endParaRPr>
          </a:p>
        </p:txBody>
      </p:sp>
      <p:pic>
        <p:nvPicPr>
          <p:cNvPr id="147" name="logo cruzeiro do sul.png" descr=""/>
          <p:cNvPicPr/>
          <p:nvPr/>
        </p:nvPicPr>
        <p:blipFill>
          <a:blip r:embed="rId4"/>
          <a:stretch/>
        </p:blipFill>
        <p:spPr>
          <a:xfrm>
            <a:off x="2904840" y="279720"/>
            <a:ext cx="3333600" cy="794880"/>
          </a:xfrm>
          <a:prstGeom prst="rect">
            <a:avLst/>
          </a:prstGeom>
          <a:ln w="1260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8" name="Imagem 8" descr=""/>
          <p:cNvPicPr/>
          <p:nvPr/>
        </p:nvPicPr>
        <p:blipFill>
          <a:blip r:embed="rId1">
            <a:grayscl/>
          </a:blip>
          <a:srcRect l="16557" t="37073" r="10496" b="6864"/>
          <a:stretch/>
        </p:blipFill>
        <p:spPr>
          <a:xfrm>
            <a:off x="0" y="0"/>
            <a:ext cx="9142920" cy="6856920"/>
          </a:xfrm>
          <a:prstGeom prst="rect">
            <a:avLst/>
          </a:prstGeom>
          <a:ln>
            <a:noFill/>
          </a:ln>
        </p:spPr>
      </p:pic>
      <p:pic>
        <p:nvPicPr>
          <p:cNvPr id="149" name="Imagem 10" descr=""/>
          <p:cNvPicPr/>
          <p:nvPr/>
        </p:nvPicPr>
        <p:blipFill>
          <a:blip r:embed="rId2"/>
          <a:srcRect l="0" t="-14728" r="31469" b="19016"/>
          <a:stretch/>
        </p:blipFill>
        <p:spPr>
          <a:xfrm>
            <a:off x="4786200" y="1626120"/>
            <a:ext cx="4356720" cy="5230800"/>
          </a:xfrm>
          <a:prstGeom prst="rect">
            <a:avLst/>
          </a:prstGeom>
          <a:ln>
            <a:noFill/>
          </a:ln>
        </p:spPr>
      </p:pic>
      <p:sp>
        <p:nvSpPr>
          <p:cNvPr id="150" name="CustomShape 1"/>
          <p:cNvSpPr/>
          <p:nvPr/>
        </p:nvSpPr>
        <p:spPr>
          <a:xfrm>
            <a:off x="326160" y="1233720"/>
            <a:ext cx="8613720" cy="536904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51" name="CustomShape 2"/>
          <p:cNvSpPr/>
          <p:nvPr/>
        </p:nvSpPr>
        <p:spPr>
          <a:xfrm>
            <a:off x="348480" y="2305800"/>
            <a:ext cx="8432640" cy="3442680"/>
          </a:xfrm>
          <a:prstGeom prst="rect">
            <a:avLst/>
          </a:prstGeom>
          <a:noFill/>
          <a:ln>
            <a:noFill/>
          </a:ln>
        </p:spPr>
        <p:style>
          <a:lnRef idx="0"/>
          <a:fillRef idx="0"/>
          <a:effectRef idx="0"/>
          <a:fontRef idx="minor"/>
        </p:style>
        <p:txBody>
          <a:bodyPr lIns="90000" rIns="90000" tIns="45000" bIns="45000">
            <a:spAutoFit/>
          </a:bodyPr>
          <a:p>
            <a:pPr marL="181080" indent="361800" algn="just">
              <a:lnSpc>
                <a:spcPct val="100000"/>
              </a:lnSpc>
            </a:pPr>
            <a:r>
              <a:rPr b="0" lang="pt-BR" sz="1800" spc="-1" strike="noStrike">
                <a:solidFill>
                  <a:srgbClr val="000000"/>
                </a:solidFill>
                <a:latin typeface="Calibri"/>
                <a:ea typeface="DejaVu Sans"/>
              </a:rPr>
              <a:t>Para teste de conceito foram utilizados apenas tecnologias open sources, entre elas:</a:t>
            </a:r>
            <a:endParaRPr b="0" lang="pt-BR" sz="1800" spc="-1" strike="noStrike">
              <a:latin typeface="Arial"/>
            </a:endParaRPr>
          </a:p>
          <a:p>
            <a:pPr marL="181080" indent="361800" algn="just">
              <a:lnSpc>
                <a:spcPct val="100000"/>
              </a:lnSpc>
            </a:pPr>
            <a:endParaRPr b="0" lang="pt-BR" sz="1800" spc="-1" strike="noStrike">
              <a:latin typeface="Arial"/>
            </a:endParaRPr>
          </a:p>
          <a:p>
            <a:pPr marL="181080" indent="361800" algn="just">
              <a:lnSpc>
                <a:spcPct val="100000"/>
              </a:lnSpc>
            </a:pPr>
            <a:r>
              <a:rPr b="0" lang="pt-BR" sz="1800" spc="-1" strike="noStrike">
                <a:solidFill>
                  <a:srgbClr val="000000"/>
                </a:solidFill>
                <a:latin typeface="Calibri"/>
                <a:ea typeface="DejaVu Sans"/>
              </a:rPr>
              <a:t>- Linguagem de programação Python</a:t>
            </a:r>
            <a:endParaRPr b="0" lang="pt-BR" sz="1800" spc="-1" strike="noStrike">
              <a:latin typeface="Arial"/>
            </a:endParaRPr>
          </a:p>
          <a:p>
            <a:pPr marL="181080" indent="361800" algn="just">
              <a:lnSpc>
                <a:spcPct val="100000"/>
              </a:lnSpc>
            </a:pPr>
            <a:r>
              <a:rPr b="0" lang="pt-BR" sz="1800" spc="-1" strike="noStrike">
                <a:solidFill>
                  <a:srgbClr val="000000"/>
                </a:solidFill>
                <a:latin typeface="Calibri"/>
                <a:ea typeface="DejaVu Sans"/>
              </a:rPr>
              <a:t>- Banco de dados NoSQL MongoDB</a:t>
            </a:r>
            <a:endParaRPr b="0" lang="pt-BR" sz="1800" spc="-1" strike="noStrike">
              <a:latin typeface="Arial"/>
            </a:endParaRPr>
          </a:p>
          <a:p>
            <a:pPr marL="181080" indent="361800" algn="just">
              <a:lnSpc>
                <a:spcPct val="100000"/>
              </a:lnSpc>
            </a:pPr>
            <a:endParaRPr b="0" lang="pt-BR" sz="1800" spc="-1" strike="noStrike">
              <a:latin typeface="Arial"/>
            </a:endParaRPr>
          </a:p>
          <a:p>
            <a:pPr marL="181080" indent="361800" algn="just">
              <a:lnSpc>
                <a:spcPct val="100000"/>
              </a:lnSpc>
            </a:pPr>
            <a:r>
              <a:rPr b="0" lang="pt-BR" sz="1800" spc="-1" strike="noStrike">
                <a:solidFill>
                  <a:srgbClr val="000000"/>
                </a:solidFill>
                <a:latin typeface="Calibri"/>
                <a:ea typeface="DejaVu Sans"/>
              </a:rPr>
              <a:t>Uma aplicação de teste foi desenvolvido de forma simples para rodar em máquina local, dependendo apenas de conexão com internet.</a:t>
            </a:r>
            <a:endParaRPr b="0" lang="pt-BR" sz="1800" spc="-1" strike="noStrike">
              <a:latin typeface="Arial"/>
            </a:endParaRPr>
          </a:p>
          <a:p>
            <a:pPr marL="181080" indent="361800" algn="just">
              <a:lnSpc>
                <a:spcPct val="100000"/>
              </a:lnSpc>
            </a:pPr>
            <a:endParaRPr b="0" lang="pt-BR" sz="1800" spc="-1" strike="noStrike">
              <a:latin typeface="Arial"/>
            </a:endParaRPr>
          </a:p>
          <a:p>
            <a:pPr marL="181080" indent="361800" algn="just">
              <a:lnSpc>
                <a:spcPct val="100000"/>
              </a:lnSpc>
            </a:pPr>
            <a:r>
              <a:rPr b="0" lang="pt-BR" sz="2000" spc="-1" strike="noStrike">
                <a:solidFill>
                  <a:srgbClr val="000000"/>
                </a:solidFill>
                <a:latin typeface="Calibri"/>
                <a:ea typeface="DejaVu Sans"/>
              </a:rPr>
              <a:t>Para caso de teste utilizamos apenas os seguintes tipos:</a:t>
            </a:r>
            <a:br/>
            <a:r>
              <a:rPr b="0" lang="pt-BR" sz="2000" spc="-1" strike="noStrike">
                <a:solidFill>
                  <a:srgbClr val="000000"/>
                </a:solidFill>
                <a:latin typeface="Calibri"/>
                <a:ea typeface="DejaVu Sans"/>
              </a:rPr>
              <a:t>Decretos, Leis Complementares e Leis Ordinárias.</a:t>
            </a:r>
            <a:endParaRPr b="0" lang="pt-BR" sz="2000" spc="-1" strike="noStrike">
              <a:latin typeface="Arial"/>
            </a:endParaRPr>
          </a:p>
        </p:txBody>
      </p:sp>
      <p:pic>
        <p:nvPicPr>
          <p:cNvPr id="152" name="Imagem 13" descr=""/>
          <p:cNvPicPr/>
          <p:nvPr/>
        </p:nvPicPr>
        <p:blipFill>
          <a:blip r:embed="rId3"/>
          <a:srcRect l="0" t="0" r="1134" b="0"/>
          <a:stretch/>
        </p:blipFill>
        <p:spPr>
          <a:xfrm>
            <a:off x="348480" y="1694520"/>
            <a:ext cx="8575560" cy="494280"/>
          </a:xfrm>
          <a:prstGeom prst="rect">
            <a:avLst/>
          </a:prstGeom>
          <a:ln>
            <a:noFill/>
          </a:ln>
        </p:spPr>
      </p:pic>
      <p:sp>
        <p:nvSpPr>
          <p:cNvPr id="153" name="CustomShape 3"/>
          <p:cNvSpPr/>
          <p:nvPr/>
        </p:nvSpPr>
        <p:spPr>
          <a:xfrm>
            <a:off x="882720" y="1669320"/>
            <a:ext cx="7612920" cy="51624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ea typeface="DejaVu Sans"/>
              </a:rPr>
              <a:t>Aspectos Metodológicos</a:t>
            </a:r>
            <a:endParaRPr b="0" lang="pt-BR" sz="2800" spc="-1" strike="noStrike">
              <a:latin typeface="Arial"/>
            </a:endParaRPr>
          </a:p>
        </p:txBody>
      </p:sp>
      <p:pic>
        <p:nvPicPr>
          <p:cNvPr id="154" name="logo cruzeiro do sul.png" descr=""/>
          <p:cNvPicPr/>
          <p:nvPr/>
        </p:nvPicPr>
        <p:blipFill>
          <a:blip r:embed="rId4"/>
          <a:stretch/>
        </p:blipFill>
        <p:spPr>
          <a:xfrm>
            <a:off x="2904840" y="279720"/>
            <a:ext cx="3333600" cy="794880"/>
          </a:xfrm>
          <a:prstGeom prst="rect">
            <a:avLst/>
          </a:prstGeom>
          <a:ln w="1260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5" name="Imagem 8" descr=""/>
          <p:cNvPicPr/>
          <p:nvPr/>
        </p:nvPicPr>
        <p:blipFill>
          <a:blip r:embed="rId1">
            <a:grayscl/>
          </a:blip>
          <a:srcRect l="16557" t="37073" r="10496" b="6864"/>
          <a:stretch/>
        </p:blipFill>
        <p:spPr>
          <a:xfrm>
            <a:off x="0" y="0"/>
            <a:ext cx="9142920" cy="6856920"/>
          </a:xfrm>
          <a:prstGeom prst="rect">
            <a:avLst/>
          </a:prstGeom>
          <a:ln>
            <a:noFill/>
          </a:ln>
        </p:spPr>
      </p:pic>
      <p:pic>
        <p:nvPicPr>
          <p:cNvPr id="156" name="Imagem 10" descr=""/>
          <p:cNvPicPr/>
          <p:nvPr/>
        </p:nvPicPr>
        <p:blipFill>
          <a:blip r:embed="rId2"/>
          <a:srcRect l="0" t="-14728" r="31469" b="19016"/>
          <a:stretch/>
        </p:blipFill>
        <p:spPr>
          <a:xfrm>
            <a:off x="4786200" y="1626120"/>
            <a:ext cx="4356720" cy="5230800"/>
          </a:xfrm>
          <a:prstGeom prst="rect">
            <a:avLst/>
          </a:prstGeom>
          <a:ln>
            <a:noFill/>
          </a:ln>
        </p:spPr>
      </p:pic>
      <p:sp>
        <p:nvSpPr>
          <p:cNvPr id="157" name="CustomShape 1"/>
          <p:cNvSpPr/>
          <p:nvPr/>
        </p:nvSpPr>
        <p:spPr>
          <a:xfrm>
            <a:off x="326160" y="1233720"/>
            <a:ext cx="8613720" cy="536904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pic>
        <p:nvPicPr>
          <p:cNvPr id="158" name="Imagem 13" descr=""/>
          <p:cNvPicPr/>
          <p:nvPr/>
        </p:nvPicPr>
        <p:blipFill>
          <a:blip r:embed="rId3"/>
          <a:srcRect l="0" t="0" r="1134" b="0"/>
          <a:stretch/>
        </p:blipFill>
        <p:spPr>
          <a:xfrm>
            <a:off x="348480" y="1694520"/>
            <a:ext cx="8575560" cy="494280"/>
          </a:xfrm>
          <a:prstGeom prst="rect">
            <a:avLst/>
          </a:prstGeom>
          <a:ln>
            <a:noFill/>
          </a:ln>
        </p:spPr>
      </p:pic>
      <p:sp>
        <p:nvSpPr>
          <p:cNvPr id="159" name="CustomShape 2"/>
          <p:cNvSpPr/>
          <p:nvPr/>
        </p:nvSpPr>
        <p:spPr>
          <a:xfrm>
            <a:off x="825480" y="1669320"/>
            <a:ext cx="7958160" cy="51660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ea typeface="DejaVu Sans"/>
              </a:rPr>
              <a:t>Discussão e/ou Análise dos Resultados</a:t>
            </a:r>
            <a:endParaRPr b="0" lang="pt-BR" sz="2800" spc="-1" strike="noStrike">
              <a:latin typeface="Arial"/>
            </a:endParaRPr>
          </a:p>
        </p:txBody>
      </p:sp>
      <p:pic>
        <p:nvPicPr>
          <p:cNvPr id="160" name="logo cruzeiro do sul.png" descr=""/>
          <p:cNvPicPr/>
          <p:nvPr/>
        </p:nvPicPr>
        <p:blipFill>
          <a:blip r:embed="rId4"/>
          <a:stretch/>
        </p:blipFill>
        <p:spPr>
          <a:xfrm>
            <a:off x="2904840" y="279720"/>
            <a:ext cx="3333600" cy="794880"/>
          </a:xfrm>
          <a:prstGeom prst="rect">
            <a:avLst/>
          </a:prstGeom>
          <a:ln w="12600">
            <a:noFill/>
          </a:ln>
        </p:spPr>
      </p:pic>
      <p:sp>
        <p:nvSpPr>
          <p:cNvPr id="161" name="CustomShape 3"/>
          <p:cNvSpPr/>
          <p:nvPr/>
        </p:nvSpPr>
        <p:spPr>
          <a:xfrm>
            <a:off x="630000" y="2505240"/>
            <a:ext cx="3867120" cy="3683520"/>
          </a:xfrm>
          <a:prstGeom prst="rect">
            <a:avLst/>
          </a:prstGeom>
          <a:noFill/>
          <a:ln>
            <a:noFill/>
          </a:ln>
        </p:spPr>
        <p:style>
          <a:lnRef idx="0"/>
          <a:fillRef idx="0"/>
          <a:effectRef idx="0"/>
          <a:fontRef idx="minor"/>
        </p:style>
        <p:txBody>
          <a:bodyPr lIns="90000" rIns="90000" tIns="45000" bIns="45000">
            <a:normAutofit/>
          </a:bodyPr>
          <a:p>
            <a:r>
              <a:rPr b="0" lang="pt-BR" sz="2000" spc="-1" strike="noStrike">
                <a:solidFill>
                  <a:srgbClr val="000000"/>
                </a:solidFill>
                <a:latin typeface="Calibri"/>
                <a:ea typeface="DejaVu Sans"/>
              </a:rPr>
              <a:t>Com os dados estruturados no DW foi possível encontrar de maneira rápida a quantidade de parágrafos contendo as siglas de alguns impostos. Entre </a:t>
            </a:r>
            <a:r>
              <a:rPr b="0" lang="pt-BR" sz="2000" spc="-1" strike="noStrike">
                <a:solidFill>
                  <a:srgbClr val="000000"/>
                </a:solidFill>
                <a:latin typeface="Calibri"/>
                <a:ea typeface="DejaVu Sans"/>
              </a:rPr>
              <a:t>70.955 parágrafos contidos em 2.727 documentos.</a:t>
            </a:r>
            <a:endParaRPr b="0" lang="pt-BR" sz="2000" spc="-1" strike="noStrike">
              <a:latin typeface="Arial"/>
            </a:endParaRPr>
          </a:p>
          <a:p>
            <a:pPr algn="just">
              <a:lnSpc>
                <a:spcPct val="90000"/>
              </a:lnSpc>
              <a:spcBef>
                <a:spcPts val="1001"/>
              </a:spcBef>
            </a:pPr>
            <a:br/>
            <a:r>
              <a:rPr b="0" lang="pt-BR" sz="2000" spc="-1" strike="noStrike">
                <a:solidFill>
                  <a:srgbClr val="000000"/>
                </a:solidFill>
                <a:latin typeface="Calibri"/>
                <a:ea typeface="DejaVu Sans"/>
              </a:rPr>
              <a:t>É um teste simples perto do que pode ser feito com estes dados.</a:t>
            </a:r>
            <a:endParaRPr b="0" lang="pt-BR" sz="2000" spc="-1" strike="noStrike">
              <a:latin typeface="Arial"/>
            </a:endParaRPr>
          </a:p>
        </p:txBody>
      </p:sp>
      <p:pic>
        <p:nvPicPr>
          <p:cNvPr id="162" name="" descr=""/>
          <p:cNvPicPr/>
          <p:nvPr/>
        </p:nvPicPr>
        <p:blipFill>
          <a:blip r:embed="rId5"/>
          <a:stretch/>
        </p:blipFill>
        <p:spPr>
          <a:xfrm>
            <a:off x="4447440" y="2505240"/>
            <a:ext cx="4336560" cy="403200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3" name="Imagem 8" descr=""/>
          <p:cNvPicPr/>
          <p:nvPr/>
        </p:nvPicPr>
        <p:blipFill>
          <a:blip r:embed="rId1">
            <a:grayscl/>
          </a:blip>
          <a:srcRect l="16557" t="37073" r="10496" b="6864"/>
          <a:stretch/>
        </p:blipFill>
        <p:spPr>
          <a:xfrm>
            <a:off x="0" y="0"/>
            <a:ext cx="9142920" cy="6856920"/>
          </a:xfrm>
          <a:prstGeom prst="rect">
            <a:avLst/>
          </a:prstGeom>
          <a:ln>
            <a:noFill/>
          </a:ln>
        </p:spPr>
      </p:pic>
      <p:pic>
        <p:nvPicPr>
          <p:cNvPr id="164" name="Imagem 10" descr=""/>
          <p:cNvPicPr/>
          <p:nvPr/>
        </p:nvPicPr>
        <p:blipFill>
          <a:blip r:embed="rId2"/>
          <a:srcRect l="0" t="-14728" r="31469" b="19016"/>
          <a:stretch/>
        </p:blipFill>
        <p:spPr>
          <a:xfrm>
            <a:off x="4786200" y="1626120"/>
            <a:ext cx="4356720" cy="5230800"/>
          </a:xfrm>
          <a:prstGeom prst="rect">
            <a:avLst/>
          </a:prstGeom>
          <a:ln>
            <a:noFill/>
          </a:ln>
        </p:spPr>
      </p:pic>
      <p:sp>
        <p:nvSpPr>
          <p:cNvPr id="165" name="CustomShape 1"/>
          <p:cNvSpPr/>
          <p:nvPr/>
        </p:nvSpPr>
        <p:spPr>
          <a:xfrm>
            <a:off x="326160" y="1233720"/>
            <a:ext cx="8613720" cy="536904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66" name="CustomShape 2"/>
          <p:cNvSpPr/>
          <p:nvPr/>
        </p:nvSpPr>
        <p:spPr>
          <a:xfrm>
            <a:off x="348480" y="2305800"/>
            <a:ext cx="8432640" cy="3444480"/>
          </a:xfrm>
          <a:prstGeom prst="rect">
            <a:avLst/>
          </a:prstGeom>
          <a:noFill/>
          <a:ln>
            <a:noFill/>
          </a:ln>
        </p:spPr>
        <p:style>
          <a:lnRef idx="0"/>
          <a:fillRef idx="0"/>
          <a:effectRef idx="0"/>
          <a:fontRef idx="minor"/>
        </p:style>
        <p:txBody>
          <a:bodyPr lIns="90000" rIns="90000" tIns="45000" bIns="45000">
            <a:spAutoFit/>
          </a:bodyPr>
          <a:p>
            <a:pPr marL="181080" indent="361800" algn="just">
              <a:lnSpc>
                <a:spcPct val="100000"/>
              </a:lnSpc>
            </a:pPr>
            <a:r>
              <a:rPr b="0" lang="pt-BR" sz="2000" spc="-1" strike="noStrike">
                <a:solidFill>
                  <a:srgbClr val="000000"/>
                </a:solidFill>
                <a:latin typeface="Calibri"/>
                <a:ea typeface="DejaVu Sans"/>
              </a:rPr>
              <a:t>Este trabalho tentou provar a capacidade de transformar leis do governo em dados estruturados passíveis de consultas rápidas. Trata-se apenas de uma das diversar maneiras de fazer isto.</a:t>
            </a:r>
            <a:endParaRPr b="0" lang="pt-BR" sz="2000" spc="-1" strike="noStrike">
              <a:latin typeface="Arial"/>
            </a:endParaRPr>
          </a:p>
          <a:p>
            <a:pPr marL="181080" indent="361800" algn="just">
              <a:lnSpc>
                <a:spcPct val="100000"/>
              </a:lnSpc>
            </a:pPr>
            <a:endParaRPr b="0" lang="pt-BR" sz="2000" spc="-1" strike="noStrike">
              <a:latin typeface="Arial"/>
            </a:endParaRPr>
          </a:p>
          <a:p>
            <a:pPr marL="181080" indent="361800" algn="just">
              <a:lnSpc>
                <a:spcPct val="100000"/>
              </a:lnSpc>
            </a:pPr>
            <a:r>
              <a:rPr b="0" lang="pt-BR" sz="2000" spc="-1" strike="noStrike">
                <a:solidFill>
                  <a:srgbClr val="000000"/>
                </a:solidFill>
                <a:latin typeface="Calibri"/>
                <a:ea typeface="DejaVu Sans"/>
              </a:rPr>
              <a:t>Aprendemos muito durante o trabalho de coletar dados e entender a relevância dos mesmos. Vimos muitos erros de escrita e falta de padrão.</a:t>
            </a:r>
            <a:endParaRPr b="0" lang="pt-BR" sz="2000" spc="-1" strike="noStrike">
              <a:latin typeface="Arial"/>
            </a:endParaRPr>
          </a:p>
          <a:p>
            <a:pPr marL="181080" indent="361800" algn="just">
              <a:lnSpc>
                <a:spcPct val="100000"/>
              </a:lnSpc>
            </a:pPr>
            <a:endParaRPr b="0" lang="pt-BR" sz="2000" spc="-1" strike="noStrike">
              <a:latin typeface="Arial"/>
            </a:endParaRPr>
          </a:p>
          <a:p>
            <a:pPr marL="181080" indent="361800" algn="just">
              <a:lnSpc>
                <a:spcPct val="100000"/>
              </a:lnSpc>
            </a:pPr>
            <a:r>
              <a:rPr b="0" lang="pt-BR" sz="2000" spc="-1" strike="noStrike">
                <a:solidFill>
                  <a:srgbClr val="000000"/>
                </a:solidFill>
                <a:latin typeface="Calibri"/>
                <a:ea typeface="DejaVu Sans"/>
              </a:rPr>
              <a:t>Os resultados obtidos foram bons, mas podem ser melhorados.</a:t>
            </a:r>
            <a:endParaRPr b="0" lang="pt-BR" sz="2000" spc="-1" strike="noStrike">
              <a:latin typeface="Arial"/>
            </a:endParaRPr>
          </a:p>
        </p:txBody>
      </p:sp>
      <p:pic>
        <p:nvPicPr>
          <p:cNvPr id="167" name="Imagem 13" descr=""/>
          <p:cNvPicPr/>
          <p:nvPr/>
        </p:nvPicPr>
        <p:blipFill>
          <a:blip r:embed="rId3"/>
          <a:srcRect l="0" t="0" r="1134" b="0"/>
          <a:stretch/>
        </p:blipFill>
        <p:spPr>
          <a:xfrm>
            <a:off x="348480" y="1694520"/>
            <a:ext cx="8575560" cy="494280"/>
          </a:xfrm>
          <a:prstGeom prst="rect">
            <a:avLst/>
          </a:prstGeom>
          <a:ln>
            <a:noFill/>
          </a:ln>
        </p:spPr>
      </p:pic>
      <p:sp>
        <p:nvSpPr>
          <p:cNvPr id="168" name="CustomShape 3"/>
          <p:cNvSpPr/>
          <p:nvPr/>
        </p:nvSpPr>
        <p:spPr>
          <a:xfrm>
            <a:off x="844560" y="1669320"/>
            <a:ext cx="7231320" cy="5169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ea typeface="DejaVu Sans"/>
              </a:rPr>
              <a:t>Considerações Finais e Trabalhos</a:t>
            </a:r>
            <a:endParaRPr b="0" lang="pt-BR" sz="2800" spc="-1" strike="noStrike">
              <a:latin typeface="Arial"/>
            </a:endParaRPr>
          </a:p>
        </p:txBody>
      </p:sp>
      <p:pic>
        <p:nvPicPr>
          <p:cNvPr id="169" name="logo cruzeiro do sul.png" descr=""/>
          <p:cNvPicPr/>
          <p:nvPr/>
        </p:nvPicPr>
        <p:blipFill>
          <a:blip r:embed="rId4"/>
          <a:stretch/>
        </p:blipFill>
        <p:spPr>
          <a:xfrm>
            <a:off x="2904840" y="279720"/>
            <a:ext cx="3333600" cy="794880"/>
          </a:xfrm>
          <a:prstGeom prst="rect">
            <a:avLst/>
          </a:prstGeom>
          <a:ln w="1260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0" name="Imagem 8" descr=""/>
          <p:cNvPicPr/>
          <p:nvPr/>
        </p:nvPicPr>
        <p:blipFill>
          <a:blip r:embed="rId1">
            <a:grayscl/>
          </a:blip>
          <a:srcRect l="16557" t="37073" r="10496" b="6864"/>
          <a:stretch/>
        </p:blipFill>
        <p:spPr>
          <a:xfrm>
            <a:off x="0" y="0"/>
            <a:ext cx="9142920" cy="6856920"/>
          </a:xfrm>
          <a:prstGeom prst="rect">
            <a:avLst/>
          </a:prstGeom>
          <a:ln>
            <a:noFill/>
          </a:ln>
        </p:spPr>
      </p:pic>
      <p:pic>
        <p:nvPicPr>
          <p:cNvPr id="171" name="Imagem 10" descr=""/>
          <p:cNvPicPr/>
          <p:nvPr/>
        </p:nvPicPr>
        <p:blipFill>
          <a:blip r:embed="rId2"/>
          <a:srcRect l="0" t="-14728" r="31469" b="19016"/>
          <a:stretch/>
        </p:blipFill>
        <p:spPr>
          <a:xfrm>
            <a:off x="4786200" y="1626120"/>
            <a:ext cx="4356720" cy="5230800"/>
          </a:xfrm>
          <a:prstGeom prst="rect">
            <a:avLst/>
          </a:prstGeom>
          <a:ln>
            <a:noFill/>
          </a:ln>
        </p:spPr>
      </p:pic>
      <p:sp>
        <p:nvSpPr>
          <p:cNvPr id="172" name="CustomShape 1"/>
          <p:cNvSpPr/>
          <p:nvPr/>
        </p:nvSpPr>
        <p:spPr>
          <a:xfrm>
            <a:off x="326160" y="1233720"/>
            <a:ext cx="8613720" cy="5369040"/>
          </a:xfrm>
          <a:prstGeom prst="roundRect">
            <a:avLst>
              <a:gd name="adj" fmla="val 5405"/>
            </a:avLst>
          </a:prstGeom>
          <a:solidFill>
            <a:schemeClr val="bg1"/>
          </a:solidFill>
          <a:ln w="76320">
            <a:noFill/>
          </a:ln>
          <a:effectLst>
            <a:outerShdw algn="ctr" blurRad="107950" dir="5400000" dist="12600">
              <a:srgbClr val="000000"/>
            </a:outerShdw>
          </a:effectLst>
          <a:scene3d>
            <a:camera prst="orthographicFront">
              <a:rot lat="0" lon="0" rev="0"/>
            </a:camera>
            <a:lightRig dir="t" rig="soft">
              <a:rot lat="0" lon="0" rev="0"/>
            </a:lightRig>
          </a:scene3d>
          <a:sp3d contourW="44450" prstMaterial="matte">
            <a:bevelT prst="artDeco" w="63500" h="63500"/>
            <a:contourClr>
              <a:srgbClr val="ffffff"/>
            </a:contourClr>
          </a:sp3d>
        </p:spPr>
        <p:style>
          <a:lnRef idx="2">
            <a:schemeClr val="accent1">
              <a:shade val="50000"/>
            </a:schemeClr>
          </a:lnRef>
          <a:fillRef idx="1">
            <a:schemeClr val="accent1"/>
          </a:fillRef>
          <a:effectRef idx="0">
            <a:schemeClr val="accent1"/>
          </a:effectRef>
          <a:fontRef idx="minor"/>
        </p:style>
      </p:sp>
      <p:sp>
        <p:nvSpPr>
          <p:cNvPr id="173" name="CustomShape 2"/>
          <p:cNvSpPr/>
          <p:nvPr/>
        </p:nvSpPr>
        <p:spPr>
          <a:xfrm>
            <a:off x="348480" y="2305800"/>
            <a:ext cx="8432640" cy="4419360"/>
          </a:xfrm>
          <a:prstGeom prst="rect">
            <a:avLst/>
          </a:prstGeom>
          <a:noFill/>
          <a:ln>
            <a:noFill/>
          </a:ln>
        </p:spPr>
        <p:style>
          <a:lnRef idx="0"/>
          <a:fillRef idx="0"/>
          <a:effectRef idx="0"/>
          <a:fontRef idx="minor"/>
        </p:style>
        <p:txBody>
          <a:bodyPr lIns="90000" rIns="90000" tIns="45000" bIns="45000">
            <a:spAutoFit/>
          </a:bodyPr>
          <a:p>
            <a:pPr marL="181080" indent="361800" algn="just">
              <a:lnSpc>
                <a:spcPct val="100000"/>
              </a:lnSpc>
            </a:pPr>
            <a:r>
              <a:rPr b="0" lang="pt-BR" sz="2000" spc="-1" strike="noStrike">
                <a:solidFill>
                  <a:srgbClr val="000000"/>
                </a:solidFill>
                <a:latin typeface="Calibri"/>
                <a:ea typeface="DejaVu Sans"/>
              </a:rPr>
              <a:t>Sed in tota dissentias, mel recteque </a:t>
            </a:r>
            <a:r>
              <a:rPr b="0" lang="pt-BR" sz="2400" spc="-1" strike="noStrike">
                <a:solidFill>
                  <a:srgbClr val="000000"/>
                </a:solidFill>
                <a:latin typeface="Calibri"/>
                <a:ea typeface="DejaVu Sans"/>
              </a:rPr>
              <a:t>pertinacia</a:t>
            </a:r>
            <a:r>
              <a:rPr b="0" lang="pt-BR" sz="2000" spc="-1" strike="noStrike">
                <a:solidFill>
                  <a:srgbClr val="000000"/>
                </a:solidFill>
                <a:latin typeface="Calibri"/>
                <a:ea typeface="DejaVu Sans"/>
              </a:rPr>
              <a:t> et. Errem ludus temporibus te has, his mundi dolorum et. Malis ignota ex cum, sit te quem democritum scriptorem, ad vis ferri accommodare. Quo tantas putant partiendo ad, id singulis instructior vim. Sed ne fuisset oportere. Sit modo dicam molestie no, vis illud disputando contentiones no.</a:t>
            </a:r>
            <a:endParaRPr b="0" lang="pt-BR" sz="2000" spc="-1" strike="noStrike">
              <a:latin typeface="Arial"/>
            </a:endParaRPr>
          </a:p>
          <a:p>
            <a:pPr marL="181080" indent="361800" algn="just">
              <a:lnSpc>
                <a:spcPct val="100000"/>
              </a:lnSpc>
            </a:pPr>
            <a:endParaRPr b="0" lang="pt-BR" sz="2000" spc="-1" strike="noStrike">
              <a:latin typeface="Arial"/>
            </a:endParaRPr>
          </a:p>
          <a:p>
            <a:pPr marL="181080" indent="361800" algn="just">
              <a:lnSpc>
                <a:spcPct val="100000"/>
              </a:lnSpc>
            </a:pPr>
            <a:r>
              <a:rPr b="0" lang="pt-BR" sz="2000" spc="-1" strike="noStrike">
                <a:solidFill>
                  <a:srgbClr val="000000"/>
                </a:solidFill>
                <a:latin typeface="Calibri"/>
                <a:ea typeface="DejaVu Sans"/>
              </a:rPr>
              <a:t>Ius ferri nostro eu, ex per tation nusquam intellegebat, ea quidam torquatos mel. Ex usu mutat dictas deleniti, at mea enim impedit mentitum, ut sed stet dictas. Nam an dicta neglegentur. Debet nonumes vis ad, ea ius postea cotidieque, malorum menandri in nec. Ex affert sensibus mei, saepe discere hendrerit quo ei. Antiopam perpetua vituperata cum id, at per tation blandit mentitum.</a:t>
            </a:r>
            <a:endParaRPr b="0" lang="pt-BR" sz="2000" spc="-1" strike="noStrike">
              <a:latin typeface="Arial"/>
            </a:endParaRPr>
          </a:p>
        </p:txBody>
      </p:sp>
      <p:pic>
        <p:nvPicPr>
          <p:cNvPr id="174" name="Imagem 13" descr=""/>
          <p:cNvPicPr/>
          <p:nvPr/>
        </p:nvPicPr>
        <p:blipFill>
          <a:blip r:embed="rId3"/>
          <a:srcRect l="0" t="0" r="1134" b="0"/>
          <a:stretch/>
        </p:blipFill>
        <p:spPr>
          <a:xfrm>
            <a:off x="348480" y="1694520"/>
            <a:ext cx="8575560" cy="494280"/>
          </a:xfrm>
          <a:prstGeom prst="rect">
            <a:avLst/>
          </a:prstGeom>
          <a:ln>
            <a:noFill/>
          </a:ln>
        </p:spPr>
      </p:pic>
      <p:sp>
        <p:nvSpPr>
          <p:cNvPr id="175" name="CustomShape 3"/>
          <p:cNvSpPr/>
          <p:nvPr/>
        </p:nvSpPr>
        <p:spPr>
          <a:xfrm>
            <a:off x="863640" y="1669320"/>
            <a:ext cx="7231320" cy="51624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pt-BR" sz="2800" spc="-1" strike="noStrike">
                <a:solidFill>
                  <a:srgbClr val="ffffff"/>
                </a:solidFill>
                <a:latin typeface="Calibri Light"/>
                <a:ea typeface="DejaVu Sans"/>
              </a:rPr>
              <a:t>Referências</a:t>
            </a:r>
            <a:endParaRPr b="0" lang="pt-BR" sz="2800" spc="-1" strike="noStrike">
              <a:latin typeface="Arial"/>
            </a:endParaRPr>
          </a:p>
        </p:txBody>
      </p:sp>
      <p:pic>
        <p:nvPicPr>
          <p:cNvPr id="176" name="logo cruzeiro do sul.png" descr=""/>
          <p:cNvPicPr/>
          <p:nvPr/>
        </p:nvPicPr>
        <p:blipFill>
          <a:blip r:embed="rId4"/>
          <a:stretch/>
        </p:blipFill>
        <p:spPr>
          <a:xfrm>
            <a:off x="2904840" y="279720"/>
            <a:ext cx="3333600" cy="794880"/>
          </a:xfrm>
          <a:prstGeom prst="rect">
            <a:avLst/>
          </a:prstGeom>
          <a:ln w="12600">
            <a:noFill/>
          </a:ln>
        </p:spPr>
      </p:pic>
      <p:pic>
        <p:nvPicPr>
          <p:cNvPr id="177" name="Imagem 9" descr=""/>
          <p:cNvPicPr/>
          <p:nvPr/>
        </p:nvPicPr>
        <p:blipFill>
          <a:blip r:embed="rId5">
            <a:grayscl/>
            <a:extLst>
              <a:ext uri="{BEBA8EAE-BF5A-486C-A8C5-ECC9F3942E4B}">
                <a14:imgProps xmlns:a14="http://schemas.microsoft.com/office/drawing/2010/main">
                  <a14:imgLayer r:embed="rId6">
                    <a14:imgEffect>
                      <a14:saturation sat="0"/>
                    </a14:imgEffect>
                  </a14:imgLayer>
                </a14:imgProps>
              </a:ext>
            </a:extLst>
          </a:blip>
          <a:srcRect l="16557" t="37073" r="10496" b="6864"/>
          <a:stretch/>
        </p:blipFill>
        <p:spPr>
          <a:xfrm>
            <a:off x="0" y="0"/>
            <a:ext cx="9142920" cy="6856920"/>
          </a:xfrm>
          <a:prstGeom prst="rect">
            <a:avLst/>
          </a:prstGeom>
          <a:ln>
            <a:noFill/>
          </a:ln>
        </p:spPr>
      </p:pic>
      <p:sp>
        <p:nvSpPr>
          <p:cNvPr id="178" name="CustomShape 4"/>
          <p:cNvSpPr/>
          <p:nvPr/>
        </p:nvSpPr>
        <p:spPr>
          <a:xfrm>
            <a:off x="0" y="2822040"/>
            <a:ext cx="9142920" cy="1212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pic>
        <p:nvPicPr>
          <p:cNvPr id="179" name="logo cruzeiro do sul.png" descr=""/>
          <p:cNvPicPr/>
          <p:nvPr/>
        </p:nvPicPr>
        <p:blipFill>
          <a:blip r:embed="rId7"/>
          <a:stretch/>
        </p:blipFill>
        <p:spPr>
          <a:xfrm>
            <a:off x="2966040" y="3049920"/>
            <a:ext cx="3333600" cy="794880"/>
          </a:xfrm>
          <a:prstGeom prst="rect">
            <a:avLst/>
          </a:prstGeom>
          <a:ln w="1260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Office Theme</Template>
  <TotalTime>1817</TotalTime>
  <Application>LibreOffice/6.3.5.2$Linux_X86_64 LibreOffice_project/30$Build-2</Application>
  <Words>810</Words>
  <Paragraphs>35</Paragraphs>
  <Company>Hewlett-Packard Company</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2015-10-05T17:02:27Z</dcterms:created>
  <dc:creator>PRODUCAO-15</dc:creator>
  <dc:description/>
  <dc:language>pt-BR</dc:language>
  <cp:lastModifiedBy/>
  <dcterms:modified xsi:type="dcterms:W3CDTF">2020-03-30T13:38:07Z</dcterms:modified>
  <cp:revision>34</cp:revision>
  <dc:subject/>
  <dc:title>Título do Artigo</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Company">
    <vt:lpwstr>Hewlett-Packard Company</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6</vt:i4>
  </property>
  <property fmtid="{D5CDD505-2E9C-101B-9397-08002B2CF9AE}" pid="9" name="PresentationFormat">
    <vt:lpwstr>Apresentação na tela (4:3)</vt:lpwstr>
  </property>
  <property fmtid="{D5CDD505-2E9C-101B-9397-08002B2CF9AE}" pid="10" name="ScaleCrop">
    <vt:bool>0</vt:bool>
  </property>
  <property fmtid="{D5CDD505-2E9C-101B-9397-08002B2CF9AE}" pid="11" name="ShareDoc">
    <vt:bool>0</vt:bool>
  </property>
  <property fmtid="{D5CDD505-2E9C-101B-9397-08002B2CF9AE}" pid="12" name="Slides">
    <vt:i4>7</vt:i4>
  </property>
</Properties>
</file>